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29"/>
  </p:notesMasterIdLst>
  <p:sldIdLst>
    <p:sldId id="256" r:id="rId5"/>
    <p:sldId id="304" r:id="rId6"/>
    <p:sldId id="291" r:id="rId7"/>
    <p:sldId id="271" r:id="rId8"/>
    <p:sldId id="300" r:id="rId9"/>
    <p:sldId id="272" r:id="rId10"/>
    <p:sldId id="287" r:id="rId11"/>
    <p:sldId id="274" r:id="rId12"/>
    <p:sldId id="288" r:id="rId13"/>
    <p:sldId id="289" r:id="rId14"/>
    <p:sldId id="295" r:id="rId15"/>
    <p:sldId id="290" r:id="rId16"/>
    <p:sldId id="296" r:id="rId17"/>
    <p:sldId id="286" r:id="rId18"/>
    <p:sldId id="276" r:id="rId19"/>
    <p:sldId id="273" r:id="rId20"/>
    <p:sldId id="293" r:id="rId21"/>
    <p:sldId id="285" r:id="rId22"/>
    <p:sldId id="302" r:id="rId23"/>
    <p:sldId id="303" r:id="rId24"/>
    <p:sldId id="301" r:id="rId25"/>
    <p:sldId id="275" r:id="rId26"/>
    <p:sldId id="297" r:id="rId27"/>
    <p:sldId id="305"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3E5E500-ED35-CBB6-62B7-F6F0103C57E6}" name="Rachael Radick" initials="RR" userId="S::rachael.radick@ednw.org::125914b5-a3fb-448a-b296-f1297bb32460" providerId="AD"/>
  <p188:author id="{B0CB2C37-C4D1-CC50-F012-032555C9F45C}" name="Joanne Lau" initials="JL" userId="S::joanne.lau@ednw.org::cf787eeb-081b-4cc8-812a-2acd7c121620" providerId="AD"/>
  <p188:author id="{9183047A-6038-A25F-8BC8-6C892873387A}" name="Erich Stiefvater" initials="ES" userId="S::erich.stiefvater@ednw.org::e3459fa7-9634-4f10-95ad-ffef91f6d884" providerId="AD"/>
  <p188:author id="{C30D9596-3497-0925-747B-FB917801DE08}" name="Nicky Martin" initials="NM" userId="S::nicky.martin@ednw.org::5b327e23-52e9-4780-9060-d4e7ed32e609"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75" d="100"/>
          <a:sy n="75" d="100"/>
        </p:scale>
        <p:origin x="2574" y="72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8/10/relationships/authors" Targe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527994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Distribute the handout packets to students, if you have not already.</a:t>
            </a:r>
          </a:p>
          <a:p>
            <a:endParaRPr lang="en-US"/>
          </a:p>
        </p:txBody>
      </p:sp>
      <p:sp>
        <p:nvSpPr>
          <p:cNvPr id="4" name="Slide Number Placeholder 3"/>
          <p:cNvSpPr>
            <a:spLocks noGrp="1"/>
          </p:cNvSpPr>
          <p:nvPr>
            <p:ph type="sldNum" sz="quarter" idx="5"/>
          </p:nvPr>
        </p:nvSpPr>
        <p:spPr/>
        <p:txBody>
          <a:bodyPr/>
          <a:lstStyle/>
          <a:p>
            <a:fld id="{21B880CB-BA42-422E-8DC2-BC57CE2C34C2}" type="slidenum">
              <a:rPr lang="en-US" smtClean="0"/>
              <a:t>1</a:t>
            </a:fld>
            <a:endParaRPr lang="en-US"/>
          </a:p>
        </p:txBody>
      </p:sp>
    </p:spTree>
    <p:extLst>
      <p:ext uri="{BB962C8B-B14F-4D97-AF65-F5344CB8AC3E}">
        <p14:creationId xmlns:p14="http://schemas.microsoft.com/office/powerpoint/2010/main" val="33032821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Point students to the copy of the prompts on the slide (</a:t>
            </a:r>
            <a:r>
              <a:rPr lang="en-US" sz="1200" i="1" kern="1200" dirty="0">
                <a:solidFill>
                  <a:schemeClr val="tx1"/>
                </a:solidFill>
                <a:effectLst/>
                <a:latin typeface="+mn-lt"/>
                <a:ea typeface="+mn-ea"/>
                <a:cs typeface="+mn-cs"/>
              </a:rPr>
              <a:t>When you hear the word </a:t>
            </a:r>
            <a:r>
              <a:rPr lang="en-US" sz="1200" kern="1200" dirty="0">
                <a:solidFill>
                  <a:schemeClr val="tx1"/>
                </a:solidFill>
                <a:effectLst/>
                <a:latin typeface="+mn-lt"/>
                <a:ea typeface="+mn-ea"/>
                <a:cs typeface="+mn-cs"/>
              </a:rPr>
              <a:t>wealth</a:t>
            </a:r>
            <a:r>
              <a:rPr lang="en-US" sz="1200" i="1" kern="1200" dirty="0">
                <a:solidFill>
                  <a:schemeClr val="tx1"/>
                </a:solidFill>
                <a:effectLst/>
                <a:latin typeface="+mn-lt"/>
                <a:ea typeface="+mn-ea"/>
                <a:cs typeface="+mn-cs"/>
              </a:rPr>
              <a:t>, what comes to mind? Think of someone who is wealthy in a non-money way. What makes them wealthy? How is it different from having money?</a:t>
            </a:r>
            <a:r>
              <a:rPr lang="en-US" sz="1200" kern="1200" dirty="0">
                <a:solidFill>
                  <a:schemeClr val="tx1"/>
                </a:solidFill>
                <a:effectLst/>
                <a:latin typeface="+mn-lt"/>
                <a:ea typeface="+mn-ea"/>
                <a:cs typeface="+mn-cs"/>
              </a:rPr>
              <a:t>) that is provided on the first page of their handouts.</a:t>
            </a:r>
          </a:p>
          <a:p>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Invite students to take a moment to write down their responses to the prompts in the spaces provided in their handouts. Tell them there are no right or wrong answers—they should simply write whatever comes to mind.</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Have students turn to a partner to discuss their responses together briefly.</a:t>
            </a:r>
          </a:p>
          <a:p>
            <a:endParaRPr lang="en-US" dirty="0"/>
          </a:p>
          <a:p>
            <a:endParaRPr lang="en-US" dirty="0"/>
          </a:p>
        </p:txBody>
      </p:sp>
      <p:sp>
        <p:nvSpPr>
          <p:cNvPr id="4" name="Slide Number Placeholder 3"/>
          <p:cNvSpPr>
            <a:spLocks noGrp="1"/>
          </p:cNvSpPr>
          <p:nvPr>
            <p:ph type="sldNum" sz="quarter" idx="5"/>
          </p:nvPr>
        </p:nvSpPr>
        <p:spPr/>
        <p:txBody>
          <a:bodyPr/>
          <a:lstStyle/>
          <a:p>
            <a:fld id="{3EEACC40-CE81-41C0-9478-4B5AE43FC142}" type="slidenum">
              <a:rPr lang="en-US" smtClean="0"/>
              <a:t>2</a:t>
            </a:fld>
            <a:endParaRPr lang="en-US"/>
          </a:p>
        </p:txBody>
      </p:sp>
    </p:spTree>
    <p:extLst>
      <p:ext uri="{BB962C8B-B14F-4D97-AF65-F5344CB8AC3E}">
        <p14:creationId xmlns:p14="http://schemas.microsoft.com/office/powerpoint/2010/main" val="23254703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Review with students the information provided. </a:t>
            </a:r>
          </a:p>
          <a:p>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Note that wealth can mean many things, but this lesson will focus on financial wealth and how people build it over time.</a:t>
            </a:r>
            <a:endParaRPr lang="en-US"/>
          </a:p>
        </p:txBody>
      </p:sp>
      <p:sp>
        <p:nvSpPr>
          <p:cNvPr id="4" name="Slide Number Placeholder 3"/>
          <p:cNvSpPr>
            <a:spLocks noGrp="1"/>
          </p:cNvSpPr>
          <p:nvPr>
            <p:ph type="sldNum" sz="quarter" idx="5"/>
          </p:nvPr>
        </p:nvSpPr>
        <p:spPr/>
        <p:txBody>
          <a:bodyPr/>
          <a:lstStyle/>
          <a:p>
            <a:fld id="{21B880CB-BA42-422E-8DC2-BC57CE2C34C2}" type="slidenum">
              <a:rPr lang="en-US" smtClean="0"/>
              <a:t>3</a:t>
            </a:fld>
            <a:endParaRPr lang="en-US"/>
          </a:p>
        </p:txBody>
      </p:sp>
    </p:spTree>
    <p:extLst>
      <p:ext uri="{BB962C8B-B14F-4D97-AF65-F5344CB8AC3E}">
        <p14:creationId xmlns:p14="http://schemas.microsoft.com/office/powerpoint/2010/main" val="18551404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811358-0DF2-2167-7D98-79F8F4A76A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E083CD-D62E-D6F6-5C92-661F938111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71FA7A-2F16-1810-92F3-13618D9282AF}"/>
              </a:ext>
            </a:extLst>
          </p:cNvPr>
          <p:cNvSpPr>
            <a:spLocks noGrp="1"/>
          </p:cNvSpPr>
          <p:nvPr>
            <p:ph type="body" idx="1"/>
          </p:nvPr>
        </p:nvSpPr>
        <p:spPr/>
        <p:txBody>
          <a:bodyPr/>
          <a:lstStyle/>
          <a:p>
            <a:r>
              <a:rPr lang="en-US" sz="1200" kern="1200">
                <a:solidFill>
                  <a:schemeClr val="tx1"/>
                </a:solidFill>
                <a:effectLst/>
                <a:latin typeface="+mn-lt"/>
                <a:ea typeface="+mn-ea"/>
                <a:cs typeface="+mn-cs"/>
              </a:rPr>
              <a:t>Point students to the copy of the learning targets provided on the first page of their handouts. Review the learning targets with them.</a:t>
            </a:r>
          </a:p>
          <a:p>
            <a:endParaRPr lang="en-US"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Point students to the copy of the lesson glossary provided on the first page of their handouts and review the terms with them.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Point students to the </a:t>
            </a:r>
            <a:r>
              <a:rPr lang="en-US" sz="1200" b="1" i="1" kern="1200">
                <a:solidFill>
                  <a:schemeClr val="tx1"/>
                </a:solidFill>
                <a:effectLst/>
                <a:latin typeface="+mn-lt"/>
                <a:ea typeface="+mn-ea"/>
                <a:cs typeface="+mn-cs"/>
              </a:rPr>
              <a:t>Note Catcher handout </a:t>
            </a:r>
            <a:r>
              <a:rPr lang="en-US" sz="1200" kern="1200">
                <a:solidFill>
                  <a:schemeClr val="tx1"/>
                </a:solidFill>
                <a:effectLst/>
                <a:latin typeface="+mn-lt"/>
                <a:ea typeface="+mn-ea"/>
                <a:cs typeface="+mn-cs"/>
              </a:rPr>
              <a:t>and invite them to use it to take notes during the lesson.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mn-lt"/>
              <a:ea typeface="+mn-ea"/>
              <a:cs typeface="+mn-cs"/>
            </a:endParaRPr>
          </a:p>
          <a:p>
            <a:endParaRPr lang="en-US"/>
          </a:p>
        </p:txBody>
      </p:sp>
      <p:sp>
        <p:nvSpPr>
          <p:cNvPr id="4" name="Slide Number Placeholder 3">
            <a:extLst>
              <a:ext uri="{FF2B5EF4-FFF2-40B4-BE49-F238E27FC236}">
                <a16:creationId xmlns:a16="http://schemas.microsoft.com/office/drawing/2014/main" id="{A3B03738-FD40-74B4-6344-323892172969}"/>
              </a:ext>
            </a:extLst>
          </p:cNvPr>
          <p:cNvSpPr>
            <a:spLocks noGrp="1"/>
          </p:cNvSpPr>
          <p:nvPr>
            <p:ph type="sldNum" sz="quarter" idx="5"/>
          </p:nvPr>
        </p:nvSpPr>
        <p:spPr/>
        <p:txBody>
          <a:bodyPr/>
          <a:lstStyle/>
          <a:p>
            <a:fld id="{21B880CB-BA42-422E-8DC2-BC57CE2C34C2}" type="slidenum">
              <a:rPr lang="en-US" smtClean="0"/>
              <a:t>4</a:t>
            </a:fld>
            <a:endParaRPr lang="en-US"/>
          </a:p>
        </p:txBody>
      </p:sp>
    </p:spTree>
    <p:extLst>
      <p:ext uri="{BB962C8B-B14F-4D97-AF65-F5344CB8AC3E}">
        <p14:creationId xmlns:p14="http://schemas.microsoft.com/office/powerpoint/2010/main" val="15877182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Review with students the information provided. </a:t>
            </a:r>
          </a:p>
          <a:p>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Emphasize that savings and financial wealth are connected, but not the same. Savings are one part of a person’s financial picture. Explain that financial wealth is often described as </a:t>
            </a:r>
            <a:r>
              <a:rPr lang="en-US" sz="1200" i="1" kern="1200">
                <a:solidFill>
                  <a:schemeClr val="tx1"/>
                </a:solidFill>
                <a:effectLst/>
                <a:latin typeface="+mn-lt"/>
                <a:ea typeface="+mn-ea"/>
                <a:cs typeface="+mn-cs"/>
              </a:rPr>
              <a:t>net worth</a:t>
            </a:r>
            <a:r>
              <a:rPr lang="en-US" sz="1200" kern="1200">
                <a:solidFill>
                  <a:schemeClr val="tx1"/>
                </a:solidFill>
                <a:effectLst/>
                <a:latin typeface="+mn-lt"/>
                <a:ea typeface="+mn-ea"/>
                <a:cs typeface="+mn-cs"/>
              </a:rPr>
              <a:t>, or what you own (</a:t>
            </a:r>
            <a:r>
              <a:rPr lang="en-US" sz="1200" i="1" kern="1200">
                <a:solidFill>
                  <a:schemeClr val="tx1"/>
                </a:solidFill>
                <a:effectLst/>
                <a:latin typeface="+mn-lt"/>
                <a:ea typeface="+mn-ea"/>
                <a:cs typeface="+mn-cs"/>
              </a:rPr>
              <a:t>assets</a:t>
            </a:r>
            <a:r>
              <a:rPr lang="en-US" sz="1200" kern="1200">
                <a:solidFill>
                  <a:schemeClr val="tx1"/>
                </a:solidFill>
                <a:effectLst/>
                <a:latin typeface="+mn-lt"/>
                <a:ea typeface="+mn-ea"/>
                <a:cs typeface="+mn-cs"/>
              </a:rPr>
              <a:t>) minus what you owe (debts).</a:t>
            </a:r>
            <a:endParaRPr lang="en-US"/>
          </a:p>
        </p:txBody>
      </p:sp>
      <p:sp>
        <p:nvSpPr>
          <p:cNvPr id="4" name="Slide Number Placeholder 3"/>
          <p:cNvSpPr>
            <a:spLocks noGrp="1"/>
          </p:cNvSpPr>
          <p:nvPr>
            <p:ph type="sldNum" sz="quarter" idx="5"/>
          </p:nvPr>
        </p:nvSpPr>
        <p:spPr/>
        <p:txBody>
          <a:bodyPr/>
          <a:lstStyle/>
          <a:p>
            <a:fld id="{21B880CB-BA42-422E-8DC2-BC57CE2C34C2}" type="slidenum">
              <a:rPr lang="en-US" smtClean="0"/>
              <a:t>6</a:t>
            </a:fld>
            <a:endParaRPr lang="en-US"/>
          </a:p>
        </p:txBody>
      </p:sp>
    </p:spTree>
    <p:extLst>
      <p:ext uri="{BB962C8B-B14F-4D97-AF65-F5344CB8AC3E}">
        <p14:creationId xmlns:p14="http://schemas.microsoft.com/office/powerpoint/2010/main" val="26868935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Review with students the information provided. </a:t>
            </a:r>
          </a:p>
          <a:p>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Emphasize that building financial wealth helps you feel secure and gives you control over your future.</a:t>
            </a:r>
            <a:endParaRPr lang="en-US"/>
          </a:p>
        </p:txBody>
      </p:sp>
      <p:sp>
        <p:nvSpPr>
          <p:cNvPr id="4" name="Slide Number Placeholder 3"/>
          <p:cNvSpPr>
            <a:spLocks noGrp="1"/>
          </p:cNvSpPr>
          <p:nvPr>
            <p:ph type="sldNum" sz="quarter" idx="5"/>
          </p:nvPr>
        </p:nvSpPr>
        <p:spPr/>
        <p:txBody>
          <a:bodyPr/>
          <a:lstStyle/>
          <a:p>
            <a:fld id="{21B880CB-BA42-422E-8DC2-BC57CE2C34C2}" type="slidenum">
              <a:rPr lang="en-US" smtClean="0"/>
              <a:t>7</a:t>
            </a:fld>
            <a:endParaRPr lang="en-US"/>
          </a:p>
        </p:txBody>
      </p:sp>
    </p:spTree>
    <p:extLst>
      <p:ext uri="{BB962C8B-B14F-4D97-AF65-F5344CB8AC3E}">
        <p14:creationId xmlns:p14="http://schemas.microsoft.com/office/powerpoint/2010/main" val="181702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Review with students the information provided. </a:t>
            </a:r>
          </a:p>
          <a:p>
            <a:endParaRPr lang="en-US" sz="1200" kern="1200">
              <a:solidFill>
                <a:schemeClr val="tx1"/>
              </a:solidFill>
              <a:effectLst/>
              <a:latin typeface="+mn-lt"/>
              <a:ea typeface="+mn-ea"/>
              <a:cs typeface="+mn-cs"/>
            </a:endParaRPr>
          </a:p>
          <a:p>
            <a:pPr marL="171450" indent="-171450">
              <a:buFont typeface="Poppins" panose="020B0604020202020204" pitchFamily="34" charset="0"/>
              <a:buChar char="•"/>
            </a:pPr>
            <a:r>
              <a:rPr lang="en-US" sz="1200" kern="1200">
                <a:solidFill>
                  <a:schemeClr val="tx1"/>
                </a:solidFill>
                <a:effectLst/>
                <a:latin typeface="+mn-lt"/>
                <a:ea typeface="+mn-ea"/>
                <a:cs typeface="+mn-cs"/>
              </a:rPr>
              <a:t>Remind students of </a:t>
            </a:r>
            <a:r>
              <a:rPr lang="en-US" sz="1200" b="1" i="1" kern="1200">
                <a:solidFill>
                  <a:schemeClr val="tx1"/>
                </a:solidFill>
                <a:effectLst/>
                <a:latin typeface="+mn-lt"/>
                <a:ea typeface="+mn-ea"/>
                <a:cs typeface="+mn-cs"/>
              </a:rPr>
              <a:t>Lesson 1:</a:t>
            </a:r>
            <a:r>
              <a:rPr lang="en-US" sz="1200" kern="1200">
                <a:solidFill>
                  <a:schemeClr val="tx1"/>
                </a:solidFill>
                <a:effectLst/>
                <a:latin typeface="+mn-lt"/>
                <a:ea typeface="+mn-ea"/>
                <a:cs typeface="+mn-cs"/>
              </a:rPr>
              <a:t> </a:t>
            </a:r>
            <a:r>
              <a:rPr lang="en-US" sz="1200" b="1" i="1" kern="1200">
                <a:solidFill>
                  <a:schemeClr val="tx1"/>
                </a:solidFill>
                <a:effectLst/>
                <a:latin typeface="+mn-lt"/>
                <a:ea typeface="+mn-ea"/>
                <a:cs typeface="+mn-cs"/>
              </a:rPr>
              <a:t>Money and Me</a:t>
            </a:r>
            <a:r>
              <a:rPr lang="en-US" sz="1200" kern="1200">
                <a:solidFill>
                  <a:schemeClr val="tx1"/>
                </a:solidFill>
                <a:effectLst/>
                <a:latin typeface="+mn-lt"/>
                <a:ea typeface="+mn-ea"/>
                <a:cs typeface="+mn-cs"/>
              </a:rPr>
              <a:t>, and </a:t>
            </a:r>
            <a:r>
              <a:rPr lang="en-US" sz="1200" b="1" i="1" kern="1200">
                <a:solidFill>
                  <a:schemeClr val="tx1"/>
                </a:solidFill>
                <a:effectLst/>
                <a:latin typeface="+mn-lt"/>
                <a:ea typeface="+mn-ea"/>
                <a:cs typeface="+mn-cs"/>
              </a:rPr>
              <a:t>Lesson 2:</a:t>
            </a:r>
            <a:r>
              <a:rPr lang="en-US" sz="1200" kern="1200">
                <a:solidFill>
                  <a:schemeClr val="tx1"/>
                </a:solidFill>
                <a:effectLst/>
                <a:latin typeface="+mn-lt"/>
                <a:ea typeface="+mn-ea"/>
                <a:cs typeface="+mn-cs"/>
              </a:rPr>
              <a:t> </a:t>
            </a:r>
            <a:r>
              <a:rPr lang="en-US" sz="1200" b="1" i="1" kern="1200">
                <a:solidFill>
                  <a:schemeClr val="tx1"/>
                </a:solidFill>
                <a:effectLst/>
                <a:latin typeface="+mn-lt"/>
                <a:ea typeface="+mn-ea"/>
                <a:cs typeface="+mn-cs"/>
              </a:rPr>
              <a:t>Managing Your Money</a:t>
            </a:r>
            <a:r>
              <a:rPr lang="en-US" sz="1200" kern="1200">
                <a:solidFill>
                  <a:schemeClr val="tx1"/>
                </a:solidFill>
                <a:effectLst/>
                <a:latin typeface="+mn-lt"/>
                <a:ea typeface="+mn-ea"/>
                <a:cs typeface="+mn-cs"/>
              </a:rPr>
              <a:t>, when they pictured their financial needs at different ages (20, 40, 60, and 80) and learned about planning and budgeting strategies and tools to help them meet those needs. </a:t>
            </a:r>
          </a:p>
          <a:p>
            <a:pPr marL="171450" indent="-171450">
              <a:buFont typeface="Poppins" panose="020B0604020202020204" pitchFamily="34" charset="0"/>
              <a:buChar char="•"/>
            </a:pPr>
            <a:r>
              <a:rPr lang="en-US" sz="1200" kern="1200">
                <a:solidFill>
                  <a:schemeClr val="tx1"/>
                </a:solidFill>
                <a:effectLst/>
                <a:latin typeface="+mn-lt"/>
                <a:ea typeface="+mn-ea"/>
                <a:cs typeface="+mn-cs"/>
              </a:rPr>
              <a:t>Point out that the same planning and budgeting skills also support building financial wealth.</a:t>
            </a:r>
            <a:endParaRPr lang="en-US"/>
          </a:p>
        </p:txBody>
      </p:sp>
      <p:sp>
        <p:nvSpPr>
          <p:cNvPr id="4" name="Slide Number Placeholder 3"/>
          <p:cNvSpPr>
            <a:spLocks noGrp="1"/>
          </p:cNvSpPr>
          <p:nvPr>
            <p:ph type="sldNum" sz="quarter" idx="5"/>
          </p:nvPr>
        </p:nvSpPr>
        <p:spPr/>
        <p:txBody>
          <a:bodyPr/>
          <a:lstStyle/>
          <a:p>
            <a:fld id="{21B880CB-BA42-422E-8DC2-BC57CE2C34C2}" type="slidenum">
              <a:rPr lang="en-US" smtClean="0"/>
              <a:t>8</a:t>
            </a:fld>
            <a:endParaRPr lang="en-US"/>
          </a:p>
        </p:txBody>
      </p:sp>
    </p:spTree>
    <p:extLst>
      <p:ext uri="{BB962C8B-B14F-4D97-AF65-F5344CB8AC3E}">
        <p14:creationId xmlns:p14="http://schemas.microsoft.com/office/powerpoint/2010/main" val="10835290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Review with students the information provided. </a:t>
            </a:r>
          </a:p>
          <a:p>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Emphasize that financial wealth grows when you build assets and make smart money choices over time.</a:t>
            </a:r>
            <a:endParaRPr lang="en-US"/>
          </a:p>
        </p:txBody>
      </p:sp>
      <p:sp>
        <p:nvSpPr>
          <p:cNvPr id="4" name="Slide Number Placeholder 3"/>
          <p:cNvSpPr>
            <a:spLocks noGrp="1"/>
          </p:cNvSpPr>
          <p:nvPr>
            <p:ph type="sldNum" sz="quarter" idx="5"/>
          </p:nvPr>
        </p:nvSpPr>
        <p:spPr/>
        <p:txBody>
          <a:bodyPr/>
          <a:lstStyle/>
          <a:p>
            <a:fld id="{21B880CB-BA42-422E-8DC2-BC57CE2C34C2}" type="slidenum">
              <a:rPr lang="en-US" smtClean="0"/>
              <a:t>9</a:t>
            </a:fld>
            <a:endParaRPr lang="en-US"/>
          </a:p>
        </p:txBody>
      </p:sp>
    </p:spTree>
    <p:extLst>
      <p:ext uri="{BB962C8B-B14F-4D97-AF65-F5344CB8AC3E}">
        <p14:creationId xmlns:p14="http://schemas.microsoft.com/office/powerpoint/2010/main" val="14105482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Review with students the information provided. </a:t>
            </a:r>
          </a:p>
          <a:p>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Explain that students are going to learn about different financial wealth-building assets, and the risks and rewards associated with each. </a:t>
            </a:r>
            <a:endParaRPr lang="en-US"/>
          </a:p>
        </p:txBody>
      </p:sp>
      <p:sp>
        <p:nvSpPr>
          <p:cNvPr id="4" name="Slide Number Placeholder 3"/>
          <p:cNvSpPr>
            <a:spLocks noGrp="1"/>
          </p:cNvSpPr>
          <p:nvPr>
            <p:ph type="sldNum" sz="quarter" idx="5"/>
          </p:nvPr>
        </p:nvSpPr>
        <p:spPr/>
        <p:txBody>
          <a:bodyPr/>
          <a:lstStyle/>
          <a:p>
            <a:fld id="{21B880CB-BA42-422E-8DC2-BC57CE2C34C2}" type="slidenum">
              <a:rPr lang="en-US" smtClean="0"/>
              <a:t>10</a:t>
            </a:fld>
            <a:endParaRPr lang="en-US"/>
          </a:p>
        </p:txBody>
      </p:sp>
    </p:spTree>
    <p:extLst>
      <p:ext uri="{BB962C8B-B14F-4D97-AF65-F5344CB8AC3E}">
        <p14:creationId xmlns:p14="http://schemas.microsoft.com/office/powerpoint/2010/main" val="13223798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Review with students the information provided. </a:t>
            </a:r>
          </a:p>
          <a:p>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Explain that choosing an asset means balancing potential growth with risk and short-term ups and downs, making sure your money can keep up with inflation, and considering how quickly you might need to turn the asset into cash.</a:t>
            </a:r>
          </a:p>
          <a:p>
            <a:endParaRPr lang="en-US"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Point students to the </a:t>
            </a:r>
            <a:r>
              <a:rPr lang="en-US" sz="1200" b="1" i="1" kern="1200">
                <a:solidFill>
                  <a:schemeClr val="tx1"/>
                </a:solidFill>
                <a:effectLst/>
                <a:latin typeface="+mn-lt"/>
                <a:ea typeface="+mn-ea"/>
                <a:cs typeface="+mn-cs"/>
              </a:rPr>
              <a:t>Asset Menu handout</a:t>
            </a:r>
            <a:r>
              <a:rPr lang="en-US" sz="1200" kern="1200">
                <a:solidFill>
                  <a:schemeClr val="tx1"/>
                </a:solidFill>
                <a:effectLst/>
                <a:latin typeface="+mn-lt"/>
                <a:ea typeface="+mn-ea"/>
                <a:cs typeface="+mn-cs"/>
              </a:rPr>
              <a:t>. </a:t>
            </a:r>
          </a:p>
          <a:p>
            <a:pPr marL="171450" marR="0" lvl="0" indent="-171450" algn="l" defTabSz="914400" rtl="0" eaLnBrk="1" fontAlgn="auto" latinLnBrk="0" hangingPunct="1">
              <a:lnSpc>
                <a:spcPct val="100000"/>
              </a:lnSpc>
              <a:spcBef>
                <a:spcPts val="0"/>
              </a:spcBef>
              <a:spcAft>
                <a:spcPts val="0"/>
              </a:spcAft>
              <a:buClrTx/>
              <a:buSzTx/>
              <a:buFont typeface="Poppins" panose="020B0604020202020204" pitchFamily="34" charset="0"/>
              <a:buChar char="•"/>
              <a:tabLst/>
              <a:defRPr/>
            </a:pPr>
            <a:r>
              <a:rPr lang="en-US" sz="1200" kern="1200">
                <a:solidFill>
                  <a:schemeClr val="tx1"/>
                </a:solidFill>
                <a:effectLst/>
                <a:latin typeface="+mn-lt"/>
                <a:ea typeface="+mn-ea"/>
                <a:cs typeface="+mn-cs"/>
              </a:rPr>
              <a:t>Briefly review the asset examples on the handout, their suggested time horizons, and their relative risk levels. </a:t>
            </a:r>
          </a:p>
          <a:p>
            <a:pPr marL="171450" marR="0" lvl="0" indent="-171450" algn="l" defTabSz="914400" rtl="0" eaLnBrk="1" fontAlgn="auto" latinLnBrk="0" hangingPunct="1">
              <a:lnSpc>
                <a:spcPct val="100000"/>
              </a:lnSpc>
              <a:spcBef>
                <a:spcPts val="0"/>
              </a:spcBef>
              <a:spcAft>
                <a:spcPts val="0"/>
              </a:spcAft>
              <a:buClrTx/>
              <a:buSzTx/>
              <a:buFont typeface="Poppins" panose="020B0604020202020204" pitchFamily="34" charset="0"/>
              <a:buChar char="•"/>
              <a:tabLst/>
              <a:defRPr/>
            </a:pPr>
            <a:r>
              <a:rPr lang="en-US" sz="1200" kern="1200">
                <a:solidFill>
                  <a:schemeClr val="tx1"/>
                </a:solidFill>
                <a:effectLst/>
                <a:latin typeface="+mn-lt"/>
                <a:ea typeface="+mn-ea"/>
                <a:cs typeface="+mn-cs"/>
              </a:rPr>
              <a:t>Then invite students to share examples of assets from the list that are more </a:t>
            </a:r>
            <a:r>
              <a:rPr lang="en-US" sz="1200" i="1" kern="1200">
                <a:solidFill>
                  <a:schemeClr val="tx1"/>
                </a:solidFill>
                <a:effectLst/>
                <a:latin typeface="+mn-lt"/>
                <a:ea typeface="+mn-ea"/>
                <a:cs typeface="+mn-cs"/>
              </a:rPr>
              <a:t>liquid</a:t>
            </a:r>
            <a:r>
              <a:rPr lang="en-US" sz="1200" kern="1200">
                <a:solidFill>
                  <a:schemeClr val="tx1"/>
                </a:solidFill>
                <a:effectLst/>
                <a:latin typeface="+mn-lt"/>
                <a:ea typeface="+mn-ea"/>
                <a:cs typeface="+mn-cs"/>
              </a:rPr>
              <a:t> or less liquid (e.g., a savings account is very liquid while real estate is very illiquid), more or less </a:t>
            </a:r>
            <a:r>
              <a:rPr lang="en-US" sz="1200" i="1" kern="1200">
                <a:solidFill>
                  <a:schemeClr val="tx1"/>
                </a:solidFill>
                <a:effectLst/>
                <a:latin typeface="+mn-lt"/>
                <a:ea typeface="+mn-ea"/>
                <a:cs typeface="+mn-cs"/>
              </a:rPr>
              <a:t>volatile</a:t>
            </a:r>
            <a:r>
              <a:rPr lang="en-US" sz="1200" kern="1200">
                <a:solidFill>
                  <a:schemeClr val="tx1"/>
                </a:solidFill>
                <a:effectLst/>
                <a:latin typeface="+mn-lt"/>
                <a:ea typeface="+mn-ea"/>
                <a:cs typeface="+mn-cs"/>
              </a:rPr>
              <a:t> (e.g., cryptocurrencies are highly volatile while a money market account is less volatile), and more likely or less likely to keep up with </a:t>
            </a:r>
            <a:r>
              <a:rPr lang="en-US" sz="1200" i="1" kern="1200">
                <a:solidFill>
                  <a:schemeClr val="tx1"/>
                </a:solidFill>
                <a:effectLst/>
                <a:latin typeface="+mn-lt"/>
                <a:ea typeface="+mn-ea"/>
                <a:cs typeface="+mn-cs"/>
              </a:rPr>
              <a:t>inflation</a:t>
            </a:r>
            <a:r>
              <a:rPr lang="en-US" sz="1200" kern="1200">
                <a:solidFill>
                  <a:schemeClr val="tx1"/>
                </a:solidFill>
                <a:effectLst/>
                <a:latin typeface="+mn-lt"/>
                <a:ea typeface="+mn-ea"/>
                <a:cs typeface="+mn-cs"/>
              </a:rPr>
              <a:t> (e.g., stocks generally stay ahead of inflation while bonds and savings accounts often do not).</a:t>
            </a:r>
          </a:p>
          <a:p>
            <a:endParaRPr lang="en-US"/>
          </a:p>
        </p:txBody>
      </p:sp>
      <p:sp>
        <p:nvSpPr>
          <p:cNvPr id="4" name="Slide Number Placeholder 3"/>
          <p:cNvSpPr>
            <a:spLocks noGrp="1"/>
          </p:cNvSpPr>
          <p:nvPr>
            <p:ph type="sldNum" sz="quarter" idx="5"/>
          </p:nvPr>
        </p:nvSpPr>
        <p:spPr/>
        <p:txBody>
          <a:bodyPr/>
          <a:lstStyle/>
          <a:p>
            <a:fld id="{21B880CB-BA42-422E-8DC2-BC57CE2C34C2}" type="slidenum">
              <a:rPr lang="en-US" smtClean="0"/>
              <a:t>11</a:t>
            </a:fld>
            <a:endParaRPr lang="en-US"/>
          </a:p>
        </p:txBody>
      </p:sp>
    </p:spTree>
    <p:extLst>
      <p:ext uri="{BB962C8B-B14F-4D97-AF65-F5344CB8AC3E}">
        <p14:creationId xmlns:p14="http://schemas.microsoft.com/office/powerpoint/2010/main" val="9677835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Review with students the information provided. </a:t>
            </a:r>
          </a:p>
          <a:p>
            <a:endParaRPr lang="en-US" sz="1200" kern="1200">
              <a:solidFill>
                <a:schemeClr val="tx1"/>
              </a:solidFill>
              <a:effectLst/>
              <a:latin typeface="+mn-lt"/>
              <a:ea typeface="+mn-ea"/>
              <a:cs typeface="+mn-cs"/>
            </a:endParaRPr>
          </a:p>
          <a:p>
            <a:pPr marL="171450" indent="-171450">
              <a:buFont typeface="Poppins" panose="020B0604020202020204" pitchFamily="34" charset="0"/>
              <a:buChar char="•"/>
            </a:pPr>
            <a:r>
              <a:rPr lang="en-US" sz="1200" kern="1200">
                <a:solidFill>
                  <a:schemeClr val="tx1"/>
                </a:solidFill>
                <a:effectLst/>
                <a:latin typeface="+mn-lt"/>
                <a:ea typeface="+mn-ea"/>
                <a:cs typeface="+mn-cs"/>
              </a:rPr>
              <a:t>Emphasize that choosing assets requires matching them to your time frame, balancing risk and reward, using </a:t>
            </a:r>
            <a:r>
              <a:rPr lang="en-US" sz="1200" i="1" kern="1200">
                <a:solidFill>
                  <a:schemeClr val="tx1"/>
                </a:solidFill>
                <a:effectLst/>
                <a:latin typeface="+mn-lt"/>
                <a:ea typeface="+mn-ea"/>
                <a:cs typeface="+mn-cs"/>
              </a:rPr>
              <a:t>diversification</a:t>
            </a:r>
            <a:r>
              <a:rPr lang="en-US" sz="1200" kern="1200">
                <a:solidFill>
                  <a:schemeClr val="tx1"/>
                </a:solidFill>
                <a:effectLst/>
                <a:latin typeface="+mn-lt"/>
                <a:ea typeface="+mn-ea"/>
                <a:cs typeface="+mn-cs"/>
              </a:rPr>
              <a:t>, and starting as early as possible. </a:t>
            </a:r>
          </a:p>
          <a:p>
            <a:pPr marL="171450" indent="-171450">
              <a:buFont typeface="Poppins" panose="020B0604020202020204" pitchFamily="34" charset="0"/>
              <a:buChar char="•"/>
            </a:pPr>
            <a:r>
              <a:rPr lang="en-US" sz="1200" kern="1200">
                <a:solidFill>
                  <a:schemeClr val="tx1"/>
                </a:solidFill>
                <a:effectLst/>
                <a:latin typeface="+mn-lt"/>
                <a:ea typeface="+mn-ea"/>
                <a:cs typeface="+mn-cs"/>
              </a:rPr>
              <a:t>It also means being cautious of trending or “hype” investments such as cryptocurrencies that claim to offer high rewards but also are often highly volatile and risky.</a:t>
            </a:r>
            <a:endParaRPr lang="en-US"/>
          </a:p>
        </p:txBody>
      </p:sp>
      <p:sp>
        <p:nvSpPr>
          <p:cNvPr id="4" name="Slide Number Placeholder 3"/>
          <p:cNvSpPr>
            <a:spLocks noGrp="1"/>
          </p:cNvSpPr>
          <p:nvPr>
            <p:ph type="sldNum" sz="quarter" idx="5"/>
          </p:nvPr>
        </p:nvSpPr>
        <p:spPr/>
        <p:txBody>
          <a:bodyPr/>
          <a:lstStyle/>
          <a:p>
            <a:fld id="{21B880CB-BA42-422E-8DC2-BC57CE2C34C2}" type="slidenum">
              <a:rPr lang="en-US" smtClean="0"/>
              <a:t>12</a:t>
            </a:fld>
            <a:endParaRPr lang="en-US"/>
          </a:p>
        </p:txBody>
      </p:sp>
    </p:spTree>
    <p:extLst>
      <p:ext uri="{BB962C8B-B14F-4D97-AF65-F5344CB8AC3E}">
        <p14:creationId xmlns:p14="http://schemas.microsoft.com/office/powerpoint/2010/main" val="42099364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Review with students the information provided. </a:t>
            </a:r>
          </a:p>
          <a:p>
            <a:endParaRPr lang="en-US" sz="1200" kern="1200">
              <a:solidFill>
                <a:schemeClr val="tx1"/>
              </a:solidFill>
              <a:effectLst/>
              <a:latin typeface="+mn-lt"/>
              <a:ea typeface="+mn-ea"/>
              <a:cs typeface="+mn-cs"/>
            </a:endParaRPr>
          </a:p>
          <a:p>
            <a:pPr marL="171450" indent="-171450">
              <a:buFont typeface="Poppins" panose="020B0604020202020204" pitchFamily="34" charset="0"/>
              <a:buChar char="•"/>
            </a:pPr>
            <a:r>
              <a:rPr lang="en-US" sz="1200" kern="1200">
                <a:solidFill>
                  <a:schemeClr val="tx1"/>
                </a:solidFill>
                <a:effectLst/>
                <a:latin typeface="+mn-lt"/>
                <a:ea typeface="+mn-ea"/>
                <a:cs typeface="+mn-cs"/>
              </a:rPr>
              <a:t>Note that to open accounts to acquire some assets you need to be at least 18 years old, and that employer retirement accounts may only be available to full-time employees. </a:t>
            </a:r>
          </a:p>
          <a:p>
            <a:pPr marL="171450" indent="-171450">
              <a:buFont typeface="Poppins" panose="020B0604020202020204" pitchFamily="34" charset="0"/>
              <a:buChar char="•"/>
            </a:pPr>
            <a:r>
              <a:rPr lang="en-US" sz="1200" kern="1200">
                <a:solidFill>
                  <a:schemeClr val="tx1"/>
                </a:solidFill>
                <a:effectLst/>
                <a:latin typeface="+mn-lt"/>
                <a:ea typeface="+mn-ea"/>
                <a:cs typeface="+mn-cs"/>
              </a:rPr>
              <a:t>Add that if an employer matches contributions in a 401(k) or similar plan, that is one of the highest-return opportunities for building retirement savings and overall wealth.</a:t>
            </a:r>
            <a:endParaRPr lang="en-US"/>
          </a:p>
        </p:txBody>
      </p:sp>
      <p:sp>
        <p:nvSpPr>
          <p:cNvPr id="4" name="Slide Number Placeholder 3"/>
          <p:cNvSpPr>
            <a:spLocks noGrp="1"/>
          </p:cNvSpPr>
          <p:nvPr>
            <p:ph type="sldNum" sz="quarter" idx="5"/>
          </p:nvPr>
        </p:nvSpPr>
        <p:spPr/>
        <p:txBody>
          <a:bodyPr/>
          <a:lstStyle/>
          <a:p>
            <a:fld id="{21B880CB-BA42-422E-8DC2-BC57CE2C34C2}" type="slidenum">
              <a:rPr lang="en-US" smtClean="0"/>
              <a:t>13</a:t>
            </a:fld>
            <a:endParaRPr lang="en-US"/>
          </a:p>
        </p:txBody>
      </p:sp>
    </p:spTree>
    <p:extLst>
      <p:ext uri="{BB962C8B-B14F-4D97-AF65-F5344CB8AC3E}">
        <p14:creationId xmlns:p14="http://schemas.microsoft.com/office/powerpoint/2010/main" val="19191500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Review with students the information provided. </a:t>
            </a:r>
          </a:p>
          <a:p>
            <a:endParaRPr lang="en-US" sz="1200" kern="1200">
              <a:solidFill>
                <a:schemeClr val="tx1"/>
              </a:solidFill>
              <a:effectLst/>
              <a:latin typeface="+mn-lt"/>
              <a:ea typeface="+mn-ea"/>
              <a:cs typeface="+mn-cs"/>
            </a:endParaRPr>
          </a:p>
          <a:p>
            <a:pPr lvl="0"/>
            <a:r>
              <a:rPr lang="en-US" sz="1200" kern="1200">
                <a:solidFill>
                  <a:schemeClr val="tx1"/>
                </a:solidFill>
                <a:effectLst/>
                <a:latin typeface="+mn-lt"/>
                <a:ea typeface="+mn-ea"/>
                <a:cs typeface="+mn-cs"/>
              </a:rPr>
              <a:t>Prompt students to consider the risks of treating investing and building wealth as entertainment or gambling by asking a couple of volunteers to respond to the following question.</a:t>
            </a:r>
          </a:p>
          <a:p>
            <a:endParaRPr lang="en-US" sz="1200" b="1" kern="1200">
              <a:solidFill>
                <a:schemeClr val="tx1"/>
              </a:solidFill>
              <a:effectLst/>
              <a:latin typeface="+mn-lt"/>
              <a:ea typeface="+mn-ea"/>
              <a:cs typeface="+mn-cs"/>
            </a:endParaRPr>
          </a:p>
          <a:p>
            <a:r>
              <a:rPr lang="en-US" sz="1200" b="1" kern="1200">
                <a:solidFill>
                  <a:schemeClr val="tx1"/>
                </a:solidFill>
                <a:effectLst/>
                <a:latin typeface="+mn-lt"/>
                <a:ea typeface="+mn-ea"/>
                <a:cs typeface="+mn-cs"/>
              </a:rPr>
              <a:t>Ask:</a:t>
            </a:r>
            <a:r>
              <a:rPr lang="en-US" sz="1200" kern="1200">
                <a:solidFill>
                  <a:schemeClr val="tx1"/>
                </a:solidFill>
                <a:effectLst/>
                <a:latin typeface="+mn-lt"/>
                <a:ea typeface="+mn-ea"/>
                <a:cs typeface="+mn-cs"/>
              </a:rPr>
              <a:t> </a:t>
            </a:r>
            <a:r>
              <a:rPr lang="en-US" sz="1200" i="1" kern="1200">
                <a:solidFill>
                  <a:schemeClr val="tx1"/>
                </a:solidFill>
                <a:effectLst/>
                <a:latin typeface="+mn-lt"/>
                <a:ea typeface="+mn-ea"/>
                <a:cs typeface="+mn-cs"/>
              </a:rPr>
              <a:t>Why might treating investing like a game be risky for your future?</a:t>
            </a:r>
            <a:endParaRPr lang="en-US" sz="1200" kern="1200">
              <a:solidFill>
                <a:schemeClr val="tx1"/>
              </a:solidFill>
              <a:effectLst/>
              <a:latin typeface="+mn-lt"/>
              <a:ea typeface="+mn-ea"/>
              <a:cs typeface="+mn-cs"/>
            </a:endParaRPr>
          </a:p>
          <a:p>
            <a:pPr lvl="0"/>
            <a:endParaRPr lang="en-US" sz="1200" kern="1200">
              <a:solidFill>
                <a:schemeClr val="tx1"/>
              </a:solidFill>
              <a:effectLst/>
              <a:latin typeface="+mn-lt"/>
              <a:ea typeface="+mn-ea"/>
              <a:cs typeface="+mn-cs"/>
            </a:endParaRPr>
          </a:p>
          <a:p>
            <a:pPr lvl="0"/>
            <a:r>
              <a:rPr lang="en-US" sz="1200" kern="1200">
                <a:solidFill>
                  <a:schemeClr val="tx1"/>
                </a:solidFill>
                <a:effectLst/>
                <a:latin typeface="+mn-lt"/>
                <a:ea typeface="+mn-ea"/>
                <a:cs typeface="+mn-cs"/>
              </a:rPr>
              <a:t>Take any questions from students before moving on.</a:t>
            </a:r>
          </a:p>
          <a:p>
            <a:endParaRPr lang="en-US"/>
          </a:p>
        </p:txBody>
      </p:sp>
      <p:sp>
        <p:nvSpPr>
          <p:cNvPr id="4" name="Slide Number Placeholder 3"/>
          <p:cNvSpPr>
            <a:spLocks noGrp="1"/>
          </p:cNvSpPr>
          <p:nvPr>
            <p:ph type="sldNum" sz="quarter" idx="5"/>
          </p:nvPr>
        </p:nvSpPr>
        <p:spPr/>
        <p:txBody>
          <a:bodyPr/>
          <a:lstStyle/>
          <a:p>
            <a:fld id="{21B880CB-BA42-422E-8DC2-BC57CE2C34C2}" type="slidenum">
              <a:rPr lang="en-US" smtClean="0"/>
              <a:t>14</a:t>
            </a:fld>
            <a:endParaRPr lang="en-US"/>
          </a:p>
        </p:txBody>
      </p:sp>
    </p:spTree>
    <p:extLst>
      <p:ext uri="{BB962C8B-B14F-4D97-AF65-F5344CB8AC3E}">
        <p14:creationId xmlns:p14="http://schemas.microsoft.com/office/powerpoint/2010/main" val="13708559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Optional break.</a:t>
            </a:r>
          </a:p>
        </p:txBody>
      </p:sp>
      <p:sp>
        <p:nvSpPr>
          <p:cNvPr id="4" name="Slide Number Placeholder 3"/>
          <p:cNvSpPr>
            <a:spLocks noGrp="1"/>
          </p:cNvSpPr>
          <p:nvPr>
            <p:ph type="sldNum" sz="quarter" idx="5"/>
          </p:nvPr>
        </p:nvSpPr>
        <p:spPr/>
        <p:txBody>
          <a:bodyPr/>
          <a:lstStyle/>
          <a:p>
            <a:fld id="{21B880CB-BA42-422E-8DC2-BC57CE2C34C2}" type="slidenum">
              <a:rPr lang="en-US" smtClean="0"/>
              <a:t>15</a:t>
            </a:fld>
            <a:endParaRPr lang="en-US"/>
          </a:p>
        </p:txBody>
      </p:sp>
    </p:spTree>
    <p:extLst>
      <p:ext uri="{BB962C8B-B14F-4D97-AF65-F5344CB8AC3E}">
        <p14:creationId xmlns:p14="http://schemas.microsoft.com/office/powerpoint/2010/main" val="15344830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Divide the class into small groups. </a:t>
            </a:r>
          </a:p>
          <a:p>
            <a:endParaRPr lang="en-US"/>
          </a:p>
        </p:txBody>
      </p:sp>
      <p:sp>
        <p:nvSpPr>
          <p:cNvPr id="4" name="Slide Number Placeholder 3"/>
          <p:cNvSpPr>
            <a:spLocks noGrp="1"/>
          </p:cNvSpPr>
          <p:nvPr>
            <p:ph type="sldNum" sz="quarter" idx="5"/>
          </p:nvPr>
        </p:nvSpPr>
        <p:spPr/>
        <p:txBody>
          <a:bodyPr/>
          <a:lstStyle/>
          <a:p>
            <a:fld id="{21B880CB-BA42-422E-8DC2-BC57CE2C34C2}" type="slidenum">
              <a:rPr lang="en-US" smtClean="0"/>
              <a:t>16</a:t>
            </a:fld>
            <a:endParaRPr lang="en-US"/>
          </a:p>
        </p:txBody>
      </p:sp>
    </p:spTree>
    <p:extLst>
      <p:ext uri="{BB962C8B-B14F-4D97-AF65-F5344CB8AC3E}">
        <p14:creationId xmlns:p14="http://schemas.microsoft.com/office/powerpoint/2010/main" val="34281391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Point students to the </a:t>
            </a:r>
            <a:r>
              <a:rPr lang="en-US" sz="1200" b="1" i="1" kern="1200">
                <a:solidFill>
                  <a:schemeClr val="tx1"/>
                </a:solidFill>
                <a:effectLst/>
                <a:latin typeface="+mn-lt"/>
                <a:ea typeface="+mn-ea"/>
                <a:cs typeface="+mn-cs"/>
              </a:rPr>
              <a:t>Asset Building Scenarios handout</a:t>
            </a:r>
            <a:r>
              <a:rPr lang="en-US" sz="1200" kern="1200">
                <a:solidFill>
                  <a:schemeClr val="tx1"/>
                </a:solidFill>
                <a:effectLst/>
                <a:latin typeface="+mn-lt"/>
                <a:ea typeface="+mn-ea"/>
                <a:cs typeface="+mn-cs"/>
              </a:rPr>
              <a:t>. Review the activity instructions as a class. Each group will analyze one scenario and answer the analysis questions provided to make an investment recommendation that matches the wealth-building goal(s), time frame and risk tolerance of the person in the scenario.</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mn-lt"/>
              <a:ea typeface="+mn-ea"/>
              <a:cs typeface="+mn-cs"/>
            </a:endParaRPr>
          </a:p>
          <a:p>
            <a:pPr lvl="0"/>
            <a:r>
              <a:rPr lang="en-US" sz="1200" kern="1200">
                <a:solidFill>
                  <a:schemeClr val="tx1"/>
                </a:solidFill>
                <a:effectLst/>
                <a:latin typeface="+mn-lt"/>
                <a:ea typeface="+mn-ea"/>
                <a:cs typeface="+mn-cs"/>
              </a:rPr>
              <a:t>Model for students the scenario in the next two steps before students work on their own by displaying the </a:t>
            </a:r>
            <a:r>
              <a:rPr lang="en-US" sz="1200" b="1" i="1" kern="1200">
                <a:solidFill>
                  <a:schemeClr val="tx1"/>
                </a:solidFill>
                <a:effectLst/>
                <a:latin typeface="+mn-lt"/>
                <a:ea typeface="+mn-ea"/>
                <a:cs typeface="+mn-cs"/>
              </a:rPr>
              <a:t>George’s savings plan slide</a:t>
            </a:r>
            <a:r>
              <a:rPr lang="en-US" sz="1200" b="0" i="1" kern="1200">
                <a:solidFill>
                  <a:schemeClr val="tx1"/>
                </a:solidFill>
                <a:effectLst/>
                <a:latin typeface="+mn-lt"/>
                <a:ea typeface="+mn-ea"/>
                <a:cs typeface="+mn-cs"/>
              </a:rPr>
              <a:t> </a:t>
            </a:r>
            <a:r>
              <a:rPr lang="en-US" sz="1200" b="1" i="1" kern="1200">
                <a:solidFill>
                  <a:schemeClr val="tx1"/>
                </a:solidFill>
                <a:effectLst/>
                <a:latin typeface="+mn-lt"/>
                <a:ea typeface="+mn-ea"/>
                <a:cs typeface="+mn-cs"/>
              </a:rPr>
              <a:t>(Slide 18)</a:t>
            </a:r>
            <a:r>
              <a:rPr lang="en-US" sz="1200" kern="1200">
                <a:solidFill>
                  <a:schemeClr val="tx1"/>
                </a:solidFill>
                <a:effectLst/>
                <a:latin typeface="+mn-lt"/>
                <a:ea typeface="+mn-ea"/>
                <a:cs typeface="+mn-cs"/>
              </a:rPr>
              <a:t> and read the text on the slide (or have a student read it).</a:t>
            </a:r>
          </a:p>
          <a:p>
            <a:pPr lvl="0"/>
            <a:endParaRPr lang="en-US" sz="1200" kern="1200">
              <a:solidFill>
                <a:schemeClr val="tx1"/>
              </a:solidFill>
              <a:effectLst/>
              <a:latin typeface="+mn-lt"/>
              <a:ea typeface="+mn-ea"/>
              <a:cs typeface="+mn-cs"/>
            </a:endParaRPr>
          </a:p>
          <a:p>
            <a:pPr lvl="0"/>
            <a:r>
              <a:rPr lang="en-US" sz="1200" kern="1200">
                <a:solidFill>
                  <a:schemeClr val="tx1"/>
                </a:solidFill>
                <a:effectLst/>
                <a:latin typeface="+mn-lt"/>
                <a:ea typeface="+mn-ea"/>
                <a:cs typeface="+mn-cs"/>
              </a:rPr>
              <a:t>Using the analysis questions provided in the </a:t>
            </a:r>
            <a:r>
              <a:rPr lang="en-US" sz="1200" b="1" i="1" kern="1200">
                <a:solidFill>
                  <a:schemeClr val="tx1"/>
                </a:solidFill>
                <a:effectLst/>
                <a:latin typeface="+mn-lt"/>
                <a:ea typeface="+mn-ea"/>
                <a:cs typeface="+mn-cs"/>
              </a:rPr>
              <a:t>Asset Building Scenarios handout</a:t>
            </a:r>
            <a:r>
              <a:rPr lang="en-US" sz="1200" kern="1200">
                <a:solidFill>
                  <a:schemeClr val="tx1"/>
                </a:solidFill>
                <a:effectLst/>
                <a:latin typeface="+mn-lt"/>
                <a:ea typeface="+mn-ea"/>
                <a:cs typeface="+mn-cs"/>
              </a:rPr>
              <a:t>, lead students through a short analysis of the scenario on the slide. Display the</a:t>
            </a:r>
            <a:r>
              <a:rPr lang="en-US" sz="1200" b="1" i="1" kern="1200">
                <a:solidFill>
                  <a:schemeClr val="tx1"/>
                </a:solidFill>
                <a:effectLst/>
                <a:latin typeface="+mn-lt"/>
                <a:ea typeface="+mn-ea"/>
                <a:cs typeface="+mn-cs"/>
              </a:rPr>
              <a:t> Recommendations for George slides</a:t>
            </a:r>
            <a:r>
              <a:rPr lang="en-US" sz="1200" b="0" i="1" kern="1200">
                <a:solidFill>
                  <a:schemeClr val="tx1"/>
                </a:solidFill>
                <a:effectLst/>
                <a:latin typeface="+mn-lt"/>
                <a:ea typeface="+mn-ea"/>
                <a:cs typeface="+mn-cs"/>
              </a:rPr>
              <a:t> </a:t>
            </a:r>
            <a:r>
              <a:rPr lang="en-US" sz="1200" b="1" i="1" kern="1200">
                <a:solidFill>
                  <a:schemeClr val="tx1"/>
                </a:solidFill>
                <a:effectLst/>
                <a:latin typeface="+mn-lt"/>
                <a:ea typeface="+mn-ea"/>
                <a:cs typeface="+mn-cs"/>
              </a:rPr>
              <a:t>(Slides 19-20)</a:t>
            </a:r>
            <a:r>
              <a:rPr lang="en-US" sz="1200" kern="1200">
                <a:solidFill>
                  <a:schemeClr val="tx1"/>
                </a:solidFill>
                <a:effectLst/>
                <a:latin typeface="+mn-lt"/>
                <a:ea typeface="+mn-ea"/>
                <a:cs typeface="+mn-cs"/>
              </a:rPr>
              <a:t> and</a:t>
            </a:r>
            <a:r>
              <a:rPr lang="en-US" sz="1200" b="1" i="1" kern="1200">
                <a:solidFill>
                  <a:schemeClr val="tx1"/>
                </a:solidFill>
                <a:effectLst/>
                <a:latin typeface="+mn-lt"/>
                <a:ea typeface="+mn-ea"/>
                <a:cs typeface="+mn-cs"/>
              </a:rPr>
              <a:t> </a:t>
            </a:r>
            <a:r>
              <a:rPr lang="en-US" sz="1200" kern="1200">
                <a:solidFill>
                  <a:schemeClr val="tx1"/>
                </a:solidFill>
                <a:effectLst/>
                <a:latin typeface="+mn-lt"/>
                <a:ea typeface="+mn-ea"/>
                <a:cs typeface="+mn-cs"/>
              </a:rPr>
              <a:t>use the suggested answers, if helpful.</a:t>
            </a:r>
          </a:p>
          <a:p>
            <a:pPr lvl="0"/>
            <a:endParaRPr lang="en-US" sz="1200" kern="1200">
              <a:solidFill>
                <a:schemeClr val="tx1"/>
              </a:solidFill>
              <a:effectLst/>
              <a:latin typeface="+mn-lt"/>
              <a:ea typeface="+mn-ea"/>
              <a:cs typeface="+mn-cs"/>
            </a:endParaRPr>
          </a:p>
          <a:p>
            <a:pPr lvl="0"/>
            <a:r>
              <a:rPr lang="en-US" sz="1200" kern="1200">
                <a:solidFill>
                  <a:schemeClr val="tx1"/>
                </a:solidFill>
                <a:effectLst/>
                <a:latin typeface="+mn-lt"/>
                <a:ea typeface="+mn-ea"/>
                <a:cs typeface="+mn-cs"/>
              </a:rPr>
              <a:t>Assign each group one of the scenarios from the </a:t>
            </a:r>
            <a:r>
              <a:rPr lang="en-US" sz="1200" b="1" i="1" kern="1200">
                <a:solidFill>
                  <a:schemeClr val="tx1"/>
                </a:solidFill>
                <a:effectLst/>
                <a:latin typeface="+mn-lt"/>
                <a:ea typeface="+mn-ea"/>
                <a:cs typeface="+mn-cs"/>
              </a:rPr>
              <a:t>Asset Building Scenarios </a:t>
            </a:r>
            <a:r>
              <a:rPr lang="en-US" sz="1200" b="1" kern="1200">
                <a:solidFill>
                  <a:schemeClr val="tx1"/>
                </a:solidFill>
                <a:effectLst/>
                <a:latin typeface="+mn-lt"/>
                <a:ea typeface="+mn-ea"/>
                <a:cs typeface="+mn-cs"/>
              </a:rPr>
              <a:t>handout</a:t>
            </a:r>
            <a:r>
              <a:rPr lang="en-US" sz="1200" kern="1200">
                <a:solidFill>
                  <a:schemeClr val="tx1"/>
                </a:solidFill>
                <a:effectLst/>
                <a:latin typeface="+mn-lt"/>
                <a:ea typeface="+mn-ea"/>
                <a:cs typeface="+mn-cs"/>
              </a:rPr>
              <a:t> (or let groups choose, ensuring all four are covered).</a:t>
            </a:r>
          </a:p>
          <a:p>
            <a:pPr lvl="0"/>
            <a:endParaRPr lang="en-US" sz="1200" kern="1200">
              <a:solidFill>
                <a:schemeClr val="tx1"/>
              </a:solidFill>
              <a:effectLst/>
              <a:latin typeface="+mn-lt"/>
              <a:ea typeface="+mn-ea"/>
              <a:cs typeface="+mn-cs"/>
            </a:endParaRPr>
          </a:p>
          <a:p>
            <a:pPr lvl="0"/>
            <a:r>
              <a:rPr lang="en-US" sz="1200" kern="1200">
                <a:solidFill>
                  <a:schemeClr val="tx1"/>
                </a:solidFill>
                <a:effectLst/>
                <a:latin typeface="+mn-lt"/>
                <a:ea typeface="+mn-ea"/>
                <a:cs typeface="+mn-cs"/>
              </a:rPr>
              <a:t>Invite groups to begin working. </a:t>
            </a:r>
          </a:p>
          <a:p>
            <a:pPr lvl="0"/>
            <a:endParaRPr lang="en-US" sz="1200" kern="1200">
              <a:solidFill>
                <a:schemeClr val="tx1"/>
              </a:solidFill>
              <a:effectLst/>
              <a:latin typeface="+mn-lt"/>
              <a:ea typeface="+mn-ea"/>
              <a:cs typeface="+mn-cs"/>
            </a:endParaRPr>
          </a:p>
          <a:p>
            <a:pPr lvl="0"/>
            <a:r>
              <a:rPr lang="en-US" sz="1200" kern="1200">
                <a:solidFill>
                  <a:schemeClr val="tx1"/>
                </a:solidFill>
                <a:effectLst/>
                <a:latin typeface="+mn-lt"/>
                <a:ea typeface="+mn-ea"/>
                <a:cs typeface="+mn-cs"/>
              </a:rPr>
              <a:t>Circulate among the groups as they work to answer questions and make sure they are staying on task. </a:t>
            </a:r>
          </a:p>
          <a:p>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After 10 minutes, or when it looks like all groups have completed their work, get their attention and move on to the activity debrief.</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fld id="{21B880CB-BA42-422E-8DC2-BC57CE2C34C2}" type="slidenum">
              <a:rPr lang="en-US" smtClean="0"/>
              <a:t>17</a:t>
            </a:fld>
            <a:endParaRPr lang="en-US"/>
          </a:p>
        </p:txBody>
      </p:sp>
    </p:spTree>
    <p:extLst>
      <p:ext uri="{BB962C8B-B14F-4D97-AF65-F5344CB8AC3E}">
        <p14:creationId xmlns:p14="http://schemas.microsoft.com/office/powerpoint/2010/main" val="3011340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a:solidFill>
                  <a:schemeClr val="tx1"/>
                </a:solidFill>
                <a:effectLst/>
                <a:latin typeface="+mn-lt"/>
                <a:ea typeface="+mn-ea"/>
                <a:cs typeface="+mn-cs"/>
              </a:rPr>
              <a:t>Have one representative from each group briefly share their scenario recommendation, providing their responses to the analysis questions. Answers will vary depending on the specific choices each group made. Confirm groups’ answers that are directionally correct and provide gentle feedback where their answers are incorrect or insufficient. </a:t>
            </a:r>
          </a:p>
          <a:p>
            <a:pPr lvl="0"/>
            <a:endParaRPr lang="en-US" sz="1200" kern="1200">
              <a:solidFill>
                <a:schemeClr val="tx1"/>
              </a:solidFill>
              <a:effectLst/>
              <a:latin typeface="+mn-lt"/>
              <a:ea typeface="+mn-ea"/>
              <a:cs typeface="+mn-cs"/>
            </a:endParaRPr>
          </a:p>
          <a:p>
            <a:pPr lvl="0"/>
            <a:r>
              <a:rPr lang="en-US" sz="1200" kern="1200">
                <a:solidFill>
                  <a:schemeClr val="tx1"/>
                </a:solidFill>
                <a:effectLst/>
                <a:latin typeface="+mn-lt"/>
                <a:ea typeface="+mn-ea"/>
                <a:cs typeface="+mn-cs"/>
              </a:rPr>
              <a:t>Point students to the </a:t>
            </a:r>
            <a:r>
              <a:rPr lang="en-US" sz="1200" b="1" i="1" kern="1200">
                <a:solidFill>
                  <a:schemeClr val="tx1"/>
                </a:solidFill>
                <a:effectLst/>
                <a:latin typeface="+mn-lt"/>
                <a:ea typeface="+mn-ea"/>
                <a:cs typeface="+mn-cs"/>
              </a:rPr>
              <a:t>Building Financial Wealth for My Future </a:t>
            </a:r>
            <a:r>
              <a:rPr lang="en-US" sz="1200" b="1" kern="1200">
                <a:solidFill>
                  <a:schemeClr val="tx1"/>
                </a:solidFill>
                <a:effectLst/>
                <a:latin typeface="+mn-lt"/>
                <a:ea typeface="+mn-ea"/>
                <a:cs typeface="+mn-cs"/>
              </a:rPr>
              <a:t>handout</a:t>
            </a:r>
            <a:r>
              <a:rPr lang="en-US" sz="1200" kern="1200">
                <a:solidFill>
                  <a:schemeClr val="tx1"/>
                </a:solidFill>
                <a:effectLst/>
                <a:latin typeface="+mn-lt"/>
                <a:ea typeface="+mn-ea"/>
                <a:cs typeface="+mn-cs"/>
              </a:rPr>
              <a:t> and review the instructions for the activity with students. </a:t>
            </a:r>
          </a:p>
          <a:p>
            <a:pPr marL="171450" lvl="0" indent="-171450">
              <a:buFont typeface="Poppins" panose="020B0604020202020204" pitchFamily="34" charset="0"/>
              <a:buChar char="•"/>
            </a:pPr>
            <a:r>
              <a:rPr lang="en-US" sz="1200" kern="1200">
                <a:solidFill>
                  <a:schemeClr val="tx1"/>
                </a:solidFill>
                <a:effectLst/>
                <a:latin typeface="+mn-lt"/>
                <a:ea typeface="+mn-ea"/>
                <a:cs typeface="+mn-cs"/>
              </a:rPr>
              <a:t>Students will work on their own to think about the different financial goals and needs they may have at different stages of life and select one or more financial wealth-building tools they learned about in this lesson they think they could use to meet them. </a:t>
            </a:r>
          </a:p>
          <a:p>
            <a:pPr marL="171450" lvl="0" indent="-171450">
              <a:buFont typeface="Poppins" panose="020B0604020202020204" pitchFamily="34" charset="0"/>
              <a:buChar char="•"/>
            </a:pPr>
            <a:r>
              <a:rPr lang="en-US" sz="1200" kern="1200">
                <a:solidFill>
                  <a:schemeClr val="tx1"/>
                </a:solidFill>
                <a:effectLst/>
                <a:latin typeface="+mn-lt"/>
                <a:ea typeface="+mn-ea"/>
                <a:cs typeface="+mn-cs"/>
              </a:rPr>
              <a:t>Students can use the needs and goals they identified in their work on the </a:t>
            </a:r>
            <a:r>
              <a:rPr lang="en-US" sz="1200" b="1" i="1" kern="1200">
                <a:solidFill>
                  <a:schemeClr val="tx1"/>
                </a:solidFill>
                <a:effectLst/>
                <a:latin typeface="+mn-lt"/>
                <a:ea typeface="+mn-ea"/>
                <a:cs typeface="+mn-cs"/>
              </a:rPr>
              <a:t>Me at 20, 40, 60 and 80 </a:t>
            </a:r>
            <a:r>
              <a:rPr lang="en-US" sz="1200" b="1" kern="1200">
                <a:solidFill>
                  <a:schemeClr val="tx1"/>
                </a:solidFill>
                <a:effectLst/>
                <a:latin typeface="+mn-lt"/>
                <a:ea typeface="+mn-ea"/>
                <a:cs typeface="+mn-cs"/>
              </a:rPr>
              <a:t>handout</a:t>
            </a:r>
            <a:r>
              <a:rPr lang="en-US" sz="1200" kern="1200">
                <a:solidFill>
                  <a:schemeClr val="tx1"/>
                </a:solidFill>
                <a:effectLst/>
                <a:latin typeface="+mn-lt"/>
                <a:ea typeface="+mn-ea"/>
                <a:cs typeface="+mn-cs"/>
              </a:rPr>
              <a:t> in </a:t>
            </a:r>
            <a:r>
              <a:rPr lang="en-US" sz="1200" b="1" i="1" kern="1200">
                <a:solidFill>
                  <a:schemeClr val="tx1"/>
                </a:solidFill>
                <a:effectLst/>
                <a:latin typeface="+mn-lt"/>
                <a:ea typeface="+mn-ea"/>
                <a:cs typeface="+mn-cs"/>
              </a:rPr>
              <a:t>Lesson 1:</a:t>
            </a:r>
            <a:r>
              <a:rPr lang="en-US" sz="1200" kern="1200">
                <a:solidFill>
                  <a:schemeClr val="tx1"/>
                </a:solidFill>
                <a:effectLst/>
                <a:latin typeface="+mn-lt"/>
                <a:ea typeface="+mn-ea"/>
                <a:cs typeface="+mn-cs"/>
              </a:rPr>
              <a:t> </a:t>
            </a:r>
            <a:r>
              <a:rPr lang="en-US" sz="1200" b="1" i="1" kern="1200">
                <a:solidFill>
                  <a:schemeClr val="tx1"/>
                </a:solidFill>
                <a:effectLst/>
                <a:latin typeface="+mn-lt"/>
                <a:ea typeface="+mn-ea"/>
                <a:cs typeface="+mn-cs"/>
              </a:rPr>
              <a:t>Money and Me</a:t>
            </a:r>
            <a:r>
              <a:rPr lang="en-US" sz="1200" kern="1200">
                <a:solidFill>
                  <a:schemeClr val="tx1"/>
                </a:solidFill>
                <a:effectLst/>
                <a:latin typeface="+mn-lt"/>
                <a:ea typeface="+mn-ea"/>
                <a:cs typeface="+mn-cs"/>
              </a:rPr>
              <a:t> as a starting point or create new or updated goals.</a:t>
            </a:r>
          </a:p>
          <a:p>
            <a:endParaRPr lang="en-US"/>
          </a:p>
        </p:txBody>
      </p:sp>
      <p:sp>
        <p:nvSpPr>
          <p:cNvPr id="4" name="Slide Number Placeholder 3"/>
          <p:cNvSpPr>
            <a:spLocks noGrp="1"/>
          </p:cNvSpPr>
          <p:nvPr>
            <p:ph type="sldNum" sz="quarter" idx="5"/>
          </p:nvPr>
        </p:nvSpPr>
        <p:spPr/>
        <p:txBody>
          <a:bodyPr/>
          <a:lstStyle/>
          <a:p>
            <a:fld id="{21B880CB-BA42-422E-8DC2-BC57CE2C34C2}" type="slidenum">
              <a:rPr lang="en-US" smtClean="0"/>
              <a:t>21</a:t>
            </a:fld>
            <a:endParaRPr lang="en-US"/>
          </a:p>
        </p:txBody>
      </p:sp>
    </p:spTree>
    <p:extLst>
      <p:ext uri="{BB962C8B-B14F-4D97-AF65-F5344CB8AC3E}">
        <p14:creationId xmlns:p14="http://schemas.microsoft.com/office/powerpoint/2010/main" val="36431894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Point students to the copy of the prompts on the slide that is provided on the last page of their handout packets. Invite students to write their responses to the prompts in their handouts in the spaces provided.</a:t>
            </a:r>
            <a:endParaRPr lang="en-US"/>
          </a:p>
        </p:txBody>
      </p:sp>
      <p:sp>
        <p:nvSpPr>
          <p:cNvPr id="4" name="Slide Number Placeholder 3"/>
          <p:cNvSpPr>
            <a:spLocks noGrp="1"/>
          </p:cNvSpPr>
          <p:nvPr>
            <p:ph type="sldNum" sz="quarter" idx="5"/>
          </p:nvPr>
        </p:nvSpPr>
        <p:spPr/>
        <p:txBody>
          <a:bodyPr/>
          <a:lstStyle/>
          <a:p>
            <a:fld id="{21B880CB-BA42-422E-8DC2-BC57CE2C34C2}" type="slidenum">
              <a:rPr lang="en-US" smtClean="0"/>
              <a:t>23</a:t>
            </a:fld>
            <a:endParaRPr lang="en-US"/>
          </a:p>
        </p:txBody>
      </p:sp>
    </p:spTree>
    <p:extLst>
      <p:ext uri="{BB962C8B-B14F-4D97-AF65-F5344CB8AC3E}">
        <p14:creationId xmlns:p14="http://schemas.microsoft.com/office/powerpoint/2010/main" val="31918199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Answer any final questions and thank students for their participation.</a:t>
            </a:r>
          </a:p>
          <a:p>
            <a:endParaRPr lang="en-US" dirty="0"/>
          </a:p>
          <a:p>
            <a:endParaRPr lang="en-US" dirty="0"/>
          </a:p>
        </p:txBody>
      </p:sp>
    </p:spTree>
    <p:extLst>
      <p:ext uri="{BB962C8B-B14F-4D97-AF65-F5344CB8AC3E}">
        <p14:creationId xmlns:p14="http://schemas.microsoft.com/office/powerpoint/2010/main" val="180190357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hoto1)">
    <p:spTree>
      <p:nvGrpSpPr>
        <p:cNvPr id="1" name=""/>
        <p:cNvGrpSpPr/>
        <p:nvPr/>
      </p:nvGrpSpPr>
      <p:grpSpPr>
        <a:xfrm>
          <a:off x="0" y="0"/>
          <a:ext cx="0" cy="0"/>
          <a:chOff x="0" y="0"/>
          <a:chExt cx="0" cy="0"/>
        </a:xfrm>
      </p:grpSpPr>
      <p:pic>
        <p:nvPicPr>
          <p:cNvPr id="5" name="Picture 4" descr="Teacher helping student with assignment">
            <a:extLst>
              <a:ext uri="{FF2B5EF4-FFF2-40B4-BE49-F238E27FC236}">
                <a16:creationId xmlns:a16="http://schemas.microsoft.com/office/drawing/2014/main" id="{706469E0-37DE-6514-9DDD-DDD53CB5D487}"/>
              </a:ext>
            </a:extLst>
          </p:cNvPr>
          <p:cNvPicPr>
            <a:picLocks noChangeAspect="1"/>
          </p:cNvPicPr>
          <p:nvPr userDrawn="1"/>
        </p:nvPicPr>
        <p:blipFill>
          <a:blip r:embed="rId2">
            <a:extLst>
              <a:ext uri="{28A0092B-C50C-407E-A947-70E740481C1C}">
                <a14:useLocalDpi xmlns:a14="http://schemas.microsoft.com/office/drawing/2010/main" val="0"/>
              </a:ext>
            </a:extLst>
          </a:blip>
          <a:srcRect t="7813" b="7813"/>
          <a:stretch/>
        </p:blipFill>
        <p:spPr>
          <a:xfrm>
            <a:off x="0" y="0"/>
            <a:ext cx="12192000" cy="6858000"/>
          </a:xfrm>
          <a:prstGeom prst="rect">
            <a:avLst/>
          </a:prstGeom>
        </p:spPr>
      </p:pic>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0" y="3877056"/>
            <a:ext cx="12188952" cy="2139696"/>
          </a:xfrm>
          <a:solidFill>
            <a:schemeClr val="tx2">
              <a:alpha val="90000"/>
            </a:schemeClr>
          </a:solidFill>
        </p:spPr>
        <p:txBody>
          <a:bodyPr lIns="914400" tIns="457200" rIns="914400" anchor="t">
            <a:normAutofit/>
          </a:bodyPr>
          <a:lstStyle>
            <a:lvl1pPr algn="ctr">
              <a:defRPr sz="40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0" y="3877056"/>
            <a:ext cx="12188952" cy="2139696"/>
          </a:xfrm>
          <a:noFill/>
        </p:spPr>
        <p:txBody>
          <a:bodyPr lIns="914400" tIns="0" rIns="914400" anchor="t">
            <a:normAutofit/>
          </a:bodyPr>
          <a:lstStyle>
            <a:lvl1pPr marL="0" indent="0" algn="ctr">
              <a:buNone/>
              <a:defRPr sz="4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518160" y="457200"/>
            <a:ext cx="11155680" cy="5943600"/>
          </a:xfrm>
          <a:prstGeom prst="rect">
            <a:avLst/>
          </a:prstGeom>
          <a:noFill/>
          <a:ln w="190500">
            <a:solidFill>
              <a:schemeClr val="bg1">
                <a:alpha val="2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55313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photo2)">
    <p:spTree>
      <p:nvGrpSpPr>
        <p:cNvPr id="1" name=""/>
        <p:cNvGrpSpPr/>
        <p:nvPr/>
      </p:nvGrpSpPr>
      <p:grpSpPr>
        <a:xfrm>
          <a:off x="0" y="0"/>
          <a:ext cx="0" cy="0"/>
          <a:chOff x="0" y="0"/>
          <a:chExt cx="0" cy="0"/>
        </a:xfrm>
      </p:grpSpPr>
      <p:pic>
        <p:nvPicPr>
          <p:cNvPr id="5" name="Picture 4" descr="family bonding in living room">
            <a:extLst>
              <a:ext uri="{FF2B5EF4-FFF2-40B4-BE49-F238E27FC236}">
                <a16:creationId xmlns:a16="http://schemas.microsoft.com/office/drawing/2014/main" id="{706469E0-37DE-6514-9DDD-DDD53CB5D487}"/>
              </a:ext>
            </a:extLst>
          </p:cNvPr>
          <p:cNvPicPr>
            <a:picLocks noChangeAspect="1"/>
          </p:cNvPicPr>
          <p:nvPr userDrawn="1"/>
        </p:nvPicPr>
        <p:blipFill>
          <a:blip r:embed="rId2">
            <a:extLst>
              <a:ext uri="{28A0092B-C50C-407E-A947-70E740481C1C}">
                <a14:useLocalDpi xmlns:a14="http://schemas.microsoft.com/office/drawing/2010/main" val="0"/>
              </a:ext>
            </a:extLst>
          </a:blip>
          <a:srcRect t="15624"/>
          <a:stretch/>
        </p:blipFill>
        <p:spPr>
          <a:xfrm>
            <a:off x="0" y="0"/>
            <a:ext cx="12192000" cy="6858000"/>
          </a:xfrm>
          <a:prstGeom prst="rect">
            <a:avLst/>
          </a:prstGeom>
        </p:spPr>
      </p:pic>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0" y="3877056"/>
            <a:ext cx="12188952" cy="2139696"/>
          </a:xfrm>
          <a:solidFill>
            <a:schemeClr val="tx2">
              <a:alpha val="90000"/>
            </a:schemeClr>
          </a:solidFill>
        </p:spPr>
        <p:txBody>
          <a:bodyPr lIns="914400" tIns="457200" rIns="914400" anchor="t">
            <a:normAutofit/>
          </a:bodyPr>
          <a:lstStyle>
            <a:lvl1pPr algn="ctr">
              <a:defRPr sz="40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0" y="3877056"/>
            <a:ext cx="12188952" cy="2139696"/>
          </a:xfrm>
          <a:noFill/>
        </p:spPr>
        <p:txBody>
          <a:bodyPr lIns="914400" tIns="0" rIns="914400" anchor="t">
            <a:normAutofit/>
          </a:bodyPr>
          <a:lstStyle>
            <a:lvl1pPr marL="0" indent="0" algn="ctr">
              <a:buNone/>
              <a:defRPr sz="4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518160" y="457200"/>
            <a:ext cx="11155680" cy="5943600"/>
          </a:xfrm>
          <a:prstGeom prst="rect">
            <a:avLst/>
          </a:prstGeom>
          <a:noFill/>
          <a:ln w="190500">
            <a:solidFill>
              <a:schemeClr val="bg1">
                <a:alpha val="2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961116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photo3)">
    <p:spTree>
      <p:nvGrpSpPr>
        <p:cNvPr id="1" name=""/>
        <p:cNvGrpSpPr/>
        <p:nvPr/>
      </p:nvGrpSpPr>
      <p:grpSpPr>
        <a:xfrm>
          <a:off x="0" y="0"/>
          <a:ext cx="0" cy="0"/>
          <a:chOff x="0" y="0"/>
          <a:chExt cx="0" cy="0"/>
        </a:xfrm>
      </p:grpSpPr>
      <p:pic>
        <p:nvPicPr>
          <p:cNvPr id="5" name="Picture 4" descr="Three girls embracing on bed">
            <a:extLst>
              <a:ext uri="{FF2B5EF4-FFF2-40B4-BE49-F238E27FC236}">
                <a16:creationId xmlns:a16="http://schemas.microsoft.com/office/drawing/2014/main" id="{706469E0-37DE-6514-9DDD-DDD53CB5D487}"/>
              </a:ext>
            </a:extLst>
          </p:cNvPr>
          <p:cNvPicPr>
            <a:picLocks noChangeAspect="1"/>
          </p:cNvPicPr>
          <p:nvPr userDrawn="1"/>
        </p:nvPicPr>
        <p:blipFill>
          <a:blip r:embed="rId2">
            <a:extLst>
              <a:ext uri="{28A0092B-C50C-407E-A947-70E740481C1C}">
                <a14:useLocalDpi xmlns:a14="http://schemas.microsoft.com/office/drawing/2010/main" val="0"/>
              </a:ext>
            </a:extLst>
          </a:blip>
          <a:srcRect t="11628" b="3758"/>
          <a:stretch/>
        </p:blipFill>
        <p:spPr>
          <a:xfrm>
            <a:off x="0" y="0"/>
            <a:ext cx="12192000" cy="6858000"/>
          </a:xfrm>
          <a:prstGeom prst="rect">
            <a:avLst/>
          </a:prstGeom>
        </p:spPr>
      </p:pic>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0" y="3877056"/>
            <a:ext cx="12188952" cy="2139696"/>
          </a:xfrm>
          <a:solidFill>
            <a:schemeClr val="tx2">
              <a:alpha val="90000"/>
            </a:schemeClr>
          </a:solidFill>
        </p:spPr>
        <p:txBody>
          <a:bodyPr lIns="914400" tIns="457200" rIns="914400" anchor="t">
            <a:normAutofit/>
          </a:bodyPr>
          <a:lstStyle>
            <a:lvl1pPr algn="ctr">
              <a:defRPr sz="40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0" y="3877056"/>
            <a:ext cx="12188952" cy="2139696"/>
          </a:xfrm>
          <a:noFill/>
        </p:spPr>
        <p:txBody>
          <a:bodyPr lIns="914400" tIns="0" rIns="914400" anchor="t">
            <a:normAutofit/>
          </a:bodyPr>
          <a:lstStyle>
            <a:lvl1pPr marL="0" indent="0" algn="ctr">
              <a:buNone/>
              <a:defRPr sz="4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518160" y="457200"/>
            <a:ext cx="11155680" cy="5943600"/>
          </a:xfrm>
          <a:prstGeom prst="rect">
            <a:avLst/>
          </a:prstGeom>
          <a:noFill/>
          <a:ln w="190500">
            <a:solidFill>
              <a:schemeClr val="bg1">
                <a:alpha val="2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09005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photo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0" y="3877056"/>
            <a:ext cx="12188952" cy="2139696"/>
          </a:xfrm>
          <a:solidFill>
            <a:schemeClr val="tx2">
              <a:alpha val="90000"/>
            </a:schemeClr>
          </a:solidFill>
        </p:spPr>
        <p:txBody>
          <a:bodyPr lIns="914400" tIns="457200" rIns="914400" anchor="t">
            <a:normAutofit/>
          </a:bodyPr>
          <a:lstStyle>
            <a:lvl1pPr algn="ctr">
              <a:defRPr sz="40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0" y="3877056"/>
            <a:ext cx="12188952" cy="2139696"/>
          </a:xfrm>
          <a:noFill/>
        </p:spPr>
        <p:txBody>
          <a:bodyPr lIns="914400" tIns="0" rIns="914400" anchor="t">
            <a:normAutofit/>
          </a:bodyPr>
          <a:lstStyle>
            <a:lvl1pPr marL="0" indent="0" algn="ctr">
              <a:buNone/>
              <a:defRPr sz="4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518160" y="457200"/>
            <a:ext cx="11155680" cy="5943600"/>
          </a:xfrm>
          <a:prstGeom prst="rect">
            <a:avLst/>
          </a:prstGeom>
          <a:noFill/>
          <a:ln w="190500">
            <a:solidFill>
              <a:schemeClr val="bg1">
                <a:alpha val="2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758746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79D612B3-CBD3-D9CA-B854-2FB7F16691E3}"/>
              </a:ext>
            </a:extLst>
          </p:cNvPr>
          <p:cNvSpPr>
            <a:spLocks noGrp="1"/>
          </p:cNvSpPr>
          <p:nvPr>
            <p:ph type="pic" sz="quarter" idx="10"/>
          </p:nvPr>
        </p:nvSpPr>
        <p:spPr>
          <a:xfrm>
            <a:off x="0" y="0"/>
            <a:ext cx="12192000" cy="6858000"/>
          </a:xfrm>
        </p:spPr>
        <p:txBody>
          <a:bodyPr/>
          <a:lstStyle/>
          <a:p>
            <a:endParaRPr lang="en-US"/>
          </a:p>
        </p:txBody>
      </p:sp>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472440" y="457200"/>
            <a:ext cx="11247120" cy="5943600"/>
          </a:xfrm>
          <a:prstGeom prst="rect">
            <a:avLst/>
          </a:prstGeom>
          <a:noFill/>
          <a:ln w="127000">
            <a:solidFill>
              <a:schemeClr val="bg1">
                <a:alpha val="2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0" y="3877056"/>
            <a:ext cx="12188952" cy="2139696"/>
          </a:xfrm>
          <a:solidFill>
            <a:schemeClr val="tx2">
              <a:alpha val="90000"/>
            </a:schemeClr>
          </a:solidFill>
        </p:spPr>
        <p:txBody>
          <a:bodyPr lIns="914400" tIns="457200" rIns="914400" anchor="t">
            <a:normAutofit/>
          </a:bodyPr>
          <a:lstStyle>
            <a:lvl1pPr algn="ctr">
              <a:defRPr sz="40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0" y="3877056"/>
            <a:ext cx="12188952" cy="2139696"/>
          </a:xfrm>
          <a:noFill/>
        </p:spPr>
        <p:txBody>
          <a:bodyPr lIns="914400" tIns="0" rIns="914400" anchor="t">
            <a:normAutofit/>
          </a:bodyPr>
          <a:lstStyle>
            <a:lvl1pPr marL="0" indent="0" algn="ctr">
              <a:buNone/>
              <a:defRPr sz="4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41602986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79D612B3-CBD3-D9CA-B854-2FB7F16691E3}"/>
              </a:ext>
            </a:extLst>
          </p:cNvPr>
          <p:cNvSpPr>
            <a:spLocks noGrp="1"/>
          </p:cNvSpPr>
          <p:nvPr>
            <p:ph type="pic" sz="quarter" idx="10"/>
          </p:nvPr>
        </p:nvSpPr>
        <p:spPr>
          <a:xfrm>
            <a:off x="0" y="0"/>
            <a:ext cx="12192000" cy="6858000"/>
          </a:xfrm>
        </p:spPr>
        <p:txBody>
          <a:bodyPr/>
          <a:lstStyle/>
          <a:p>
            <a:endParaRPr lang="en-US"/>
          </a:p>
        </p:txBody>
      </p:sp>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493776" y="0"/>
            <a:ext cx="4526280" cy="6858000"/>
          </a:xfrm>
          <a:solidFill>
            <a:schemeClr val="tx2">
              <a:alpha val="90000"/>
            </a:schemeClr>
          </a:solidFill>
        </p:spPr>
        <p:txBody>
          <a:bodyPr lIns="182880" tIns="457200" rIns="182880" bIns="2011680" anchor="b">
            <a:normAutofit/>
          </a:bodyPr>
          <a:lstStyle>
            <a:lvl1pPr algn="ctr">
              <a:defRPr sz="32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493776" y="0"/>
            <a:ext cx="4526280" cy="6858000"/>
          </a:xfrm>
          <a:noFill/>
        </p:spPr>
        <p:txBody>
          <a:bodyPr lIns="91440" tIns="0" rIns="91440" anchor="t">
            <a:normAutofit/>
          </a:bodyPr>
          <a:lstStyle>
            <a:lvl1pPr marL="0" indent="0" algn="ctr">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2327698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Header (photo1)">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493776" y="0"/>
            <a:ext cx="4526280" cy="6858000"/>
          </a:xfrm>
          <a:solidFill>
            <a:schemeClr val="tx2">
              <a:alpha val="90000"/>
            </a:schemeClr>
          </a:solidFill>
        </p:spPr>
        <p:txBody>
          <a:bodyPr lIns="182880" tIns="457200" rIns="182880" bIns="2011680" anchor="b">
            <a:normAutofit/>
          </a:bodyPr>
          <a:lstStyle>
            <a:lvl1pPr algn="ctr">
              <a:defRPr sz="32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493776" y="0"/>
            <a:ext cx="4526280" cy="6858000"/>
          </a:xfrm>
          <a:noFill/>
        </p:spPr>
        <p:txBody>
          <a:bodyPr lIns="91440" tIns="0" rIns="91440" anchor="t">
            <a:normAutofit/>
          </a:bodyPr>
          <a:lstStyle>
            <a:lvl1pPr marL="0" indent="0" algn="ctr">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7874252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Header (photo2)">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493776" y="0"/>
            <a:ext cx="4526280" cy="6858000"/>
          </a:xfrm>
          <a:solidFill>
            <a:schemeClr val="tx2">
              <a:alpha val="90000"/>
            </a:schemeClr>
          </a:solidFill>
        </p:spPr>
        <p:txBody>
          <a:bodyPr lIns="182880" tIns="457200" rIns="182880" bIns="2011680" anchor="b">
            <a:normAutofit/>
          </a:bodyPr>
          <a:lstStyle>
            <a:lvl1pPr algn="ctr">
              <a:defRPr sz="32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493776" y="0"/>
            <a:ext cx="4526280" cy="6858000"/>
          </a:xfrm>
          <a:noFill/>
        </p:spPr>
        <p:txBody>
          <a:bodyPr lIns="91440" tIns="0" rIns="91440" anchor="t">
            <a:normAutofit/>
          </a:bodyPr>
          <a:lstStyle>
            <a:lvl1pPr marL="0" indent="0" algn="ctr">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7785748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Header (photo3)">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493776" y="0"/>
            <a:ext cx="4526280" cy="6858000"/>
          </a:xfrm>
          <a:solidFill>
            <a:schemeClr val="tx2">
              <a:alpha val="90000"/>
            </a:schemeClr>
          </a:solidFill>
        </p:spPr>
        <p:txBody>
          <a:bodyPr lIns="182880" tIns="457200" rIns="182880" bIns="2011680" anchor="b">
            <a:normAutofit/>
          </a:bodyPr>
          <a:lstStyle>
            <a:lvl1pPr algn="ctr">
              <a:defRPr sz="32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493776" y="0"/>
            <a:ext cx="4526280" cy="6858000"/>
          </a:xfrm>
          <a:noFill/>
        </p:spPr>
        <p:txBody>
          <a:bodyPr lIns="91440" tIns="0" rIns="91440" anchor="t">
            <a:normAutofit/>
          </a:bodyPr>
          <a:lstStyle>
            <a:lvl1pPr marL="0" indent="0" algn="ctr">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5749440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Header (photo4)">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493776" y="0"/>
            <a:ext cx="4526280" cy="6858000"/>
          </a:xfrm>
          <a:solidFill>
            <a:schemeClr val="tx2">
              <a:alpha val="90000"/>
            </a:schemeClr>
          </a:solidFill>
        </p:spPr>
        <p:txBody>
          <a:bodyPr lIns="182880" tIns="457200" rIns="182880" bIns="2011680" anchor="b">
            <a:normAutofit/>
          </a:bodyPr>
          <a:lstStyle>
            <a:lvl1pPr algn="ctr">
              <a:defRPr sz="32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493776" y="0"/>
            <a:ext cx="4526280" cy="6858000"/>
          </a:xfrm>
          <a:noFill/>
        </p:spPr>
        <p:txBody>
          <a:bodyPr lIns="91440" tIns="0" rIns="91440" anchor="t">
            <a:normAutofit/>
          </a:bodyPr>
          <a:lstStyle>
            <a:lvl1pPr marL="0" indent="0" algn="ctr">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752808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Header (photo5)">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493776" y="0"/>
            <a:ext cx="4526280" cy="6858000"/>
          </a:xfrm>
          <a:solidFill>
            <a:schemeClr val="tx2">
              <a:alpha val="90000"/>
            </a:schemeClr>
          </a:solidFill>
        </p:spPr>
        <p:txBody>
          <a:bodyPr lIns="182880" tIns="457200" rIns="182880" bIns="2011680" anchor="b">
            <a:normAutofit/>
          </a:bodyPr>
          <a:lstStyle>
            <a:lvl1pPr algn="ctr">
              <a:defRPr sz="32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493776" y="0"/>
            <a:ext cx="4526280" cy="6858000"/>
          </a:xfrm>
          <a:noFill/>
        </p:spPr>
        <p:txBody>
          <a:bodyPr lIns="91440" tIns="0" rIns="91440" anchor="t">
            <a:normAutofit/>
          </a:bodyPr>
          <a:lstStyle>
            <a:lvl1pPr marL="0" indent="0" algn="ctr">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710573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Header (photo6)">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493776" y="0"/>
            <a:ext cx="4526280" cy="6858000"/>
          </a:xfrm>
          <a:solidFill>
            <a:schemeClr val="tx2">
              <a:alpha val="90000"/>
            </a:schemeClr>
          </a:solidFill>
        </p:spPr>
        <p:txBody>
          <a:bodyPr lIns="182880" tIns="457200" rIns="182880" bIns="2011680" anchor="b">
            <a:normAutofit/>
          </a:bodyPr>
          <a:lstStyle>
            <a:lvl1pPr algn="ctr">
              <a:defRPr sz="32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493776" y="0"/>
            <a:ext cx="4526280" cy="6858000"/>
          </a:xfrm>
          <a:noFill/>
        </p:spPr>
        <p:txBody>
          <a:bodyPr lIns="91440" tIns="0" rIns="91440" anchor="t">
            <a:normAutofit/>
          </a:bodyPr>
          <a:lstStyle>
            <a:lvl1pPr marL="0" indent="0" algn="ctr">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8777438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48E621B6-82D0-1709-56E8-134A38412449}"/>
              </a:ext>
            </a:extLst>
          </p:cNvPr>
          <p:cNvSpPr>
            <a:spLocks noGrp="1"/>
          </p:cNvSpPr>
          <p:nvPr>
            <p:ph type="ftr" sz="quarter" idx="10"/>
          </p:nvPr>
        </p:nvSpPr>
        <p:spPr/>
        <p:txBody>
          <a:bodyPr/>
          <a:lstStyle/>
          <a:p>
            <a:r>
              <a:rPr lang="en-US"/>
              <a:t>Module Name</a:t>
            </a:r>
          </a:p>
        </p:txBody>
      </p:sp>
      <p:sp>
        <p:nvSpPr>
          <p:cNvPr id="4" name="Slide Number Placeholder 3">
            <a:extLst>
              <a:ext uri="{FF2B5EF4-FFF2-40B4-BE49-F238E27FC236}">
                <a16:creationId xmlns:a16="http://schemas.microsoft.com/office/drawing/2014/main" id="{C12E5458-75E4-41E9-23AE-2E8160CA2F58}"/>
              </a:ext>
            </a:extLst>
          </p:cNvPr>
          <p:cNvSpPr>
            <a:spLocks noGrp="1"/>
          </p:cNvSpPr>
          <p:nvPr>
            <p:ph type="sldNum" sz="quarter" idx="11"/>
          </p:nvPr>
        </p:nvSpPr>
        <p:spPr/>
        <p:txBody>
          <a:bodyPr/>
          <a:lstStyle/>
          <a:p>
            <a:fld id="{1B6BCD38-10FB-4154-A4CD-08746A6DCB55}" type="slidenum">
              <a:rPr lang="en-US" smtClean="0"/>
              <a:pPr/>
              <a:t>‹#›</a:t>
            </a:fld>
            <a:endParaRPr lang="en-US"/>
          </a:p>
        </p:txBody>
      </p:sp>
      <p:sp>
        <p:nvSpPr>
          <p:cNvPr id="6" name="Rectangle 5">
            <a:extLst>
              <a:ext uri="{FF2B5EF4-FFF2-40B4-BE49-F238E27FC236}">
                <a16:creationId xmlns:a16="http://schemas.microsoft.com/office/drawing/2014/main" id="{6EC0413B-3FC4-7EE2-D154-A747ADEFF10B}"/>
              </a:ext>
            </a:extLst>
          </p:cNvPr>
          <p:cNvSpPr/>
          <p:nvPr userDrawn="1"/>
        </p:nvSpPr>
        <p:spPr>
          <a:xfrm>
            <a:off x="0" y="0"/>
            <a:ext cx="12184833" cy="6219825"/>
          </a:xfrm>
          <a:prstGeom prst="rect">
            <a:avLst/>
          </a:prstGeom>
          <a:solidFill>
            <a:schemeClr val="tx2"/>
          </a:solidFill>
          <a:ln w="12700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AEB79912-87AC-A739-25CA-A9E0453C059E}"/>
              </a:ext>
            </a:extLst>
          </p:cNvPr>
          <p:cNvSpPr/>
          <p:nvPr userDrawn="1"/>
        </p:nvSpPr>
        <p:spPr>
          <a:xfrm>
            <a:off x="7167" y="68262"/>
            <a:ext cx="12184833" cy="6219825"/>
          </a:xfrm>
          <a:prstGeom prst="rect">
            <a:avLst/>
          </a:prstGeom>
          <a:solidFill>
            <a:schemeClr val="tx2"/>
          </a:solidFill>
          <a:ln w="12700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9" name="Straight Connector 8">
            <a:extLst>
              <a:ext uri="{FF2B5EF4-FFF2-40B4-BE49-F238E27FC236}">
                <a16:creationId xmlns:a16="http://schemas.microsoft.com/office/drawing/2014/main" id="{6281B9CE-BFAE-7336-CED9-F4DC1B30BF8E}"/>
              </a:ext>
            </a:extLst>
          </p:cNvPr>
          <p:cNvCxnSpPr/>
          <p:nvPr userDrawn="1"/>
        </p:nvCxnSpPr>
        <p:spPr>
          <a:xfrm>
            <a:off x="838200" y="1371600"/>
            <a:ext cx="10515600" cy="0"/>
          </a:xfrm>
          <a:prstGeom prst="line">
            <a:avLst/>
          </a:prstGeom>
          <a:ln w="76200">
            <a:solidFill>
              <a:schemeClr val="bg1"/>
            </a:solidFill>
          </a:ln>
        </p:spPr>
        <p:style>
          <a:lnRef idx="2">
            <a:schemeClr val="accent1"/>
          </a:lnRef>
          <a:fillRef idx="0">
            <a:schemeClr val="accent1"/>
          </a:fillRef>
          <a:effectRef idx="1">
            <a:schemeClr val="accent1"/>
          </a:effectRef>
          <a:fontRef idx="minor">
            <a:schemeClr val="tx1"/>
          </a:fontRef>
        </p:style>
      </p:cxnSp>
      <p:sp>
        <p:nvSpPr>
          <p:cNvPr id="14" name="Text Placeholder 13">
            <a:extLst>
              <a:ext uri="{FF2B5EF4-FFF2-40B4-BE49-F238E27FC236}">
                <a16:creationId xmlns:a16="http://schemas.microsoft.com/office/drawing/2014/main" id="{8D9F843B-FF67-A394-46C7-3147F71AFB6E}"/>
              </a:ext>
            </a:extLst>
          </p:cNvPr>
          <p:cNvSpPr>
            <a:spLocks noGrp="1"/>
          </p:cNvSpPr>
          <p:nvPr>
            <p:ph type="body" sz="quarter" idx="12" hasCustomPrompt="1"/>
          </p:nvPr>
        </p:nvSpPr>
        <p:spPr>
          <a:xfrm>
            <a:off x="838200" y="758945"/>
            <a:ext cx="7727950" cy="1595438"/>
          </a:xfrm>
        </p:spPr>
        <p:txBody>
          <a:bodyPr/>
          <a:lstStyle>
            <a:lvl1pPr>
              <a:buNone/>
              <a:defRPr sz="2800" b="1"/>
            </a:lvl1pPr>
          </a:lstStyle>
          <a:p>
            <a:r>
              <a:rPr lang="en-US" dirty="0">
                <a:solidFill>
                  <a:schemeClr val="bg1"/>
                </a:solidFill>
              </a:rPr>
              <a:t>Click to edit Master title style</a:t>
            </a:r>
          </a:p>
        </p:txBody>
      </p:sp>
    </p:spTree>
    <p:extLst>
      <p:ext uri="{BB962C8B-B14F-4D97-AF65-F5344CB8AC3E}">
        <p14:creationId xmlns:p14="http://schemas.microsoft.com/office/powerpoint/2010/main" val="35250084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2D3A5A-C65F-CE3E-ED5E-2DFC0EFA80F1}"/>
              </a:ext>
            </a:extLst>
          </p:cNvPr>
          <p:cNvSpPr>
            <a:spLocks noGrp="1"/>
          </p:cNvSpPr>
          <p:nvPr>
            <p:ph type="title"/>
          </p:nvPr>
        </p:nvSpPr>
        <p:spPr>
          <a:xfrm>
            <a:off x="841248" y="365760"/>
            <a:ext cx="10515600" cy="1325880"/>
          </a:xfrm>
        </p:spPr>
        <p:txBody>
          <a:bodyPr/>
          <a:lstStyle>
            <a:lvl1pPr>
              <a:defRPr sz="2800"/>
            </a:lvl1pPr>
          </a:lstStyle>
          <a:p>
            <a:r>
              <a:rPr lang="en-US"/>
              <a:t>Click to edit Master title style</a:t>
            </a:r>
          </a:p>
        </p:txBody>
      </p:sp>
      <p:sp>
        <p:nvSpPr>
          <p:cNvPr id="3" name="Footer Placeholder 2">
            <a:extLst>
              <a:ext uri="{FF2B5EF4-FFF2-40B4-BE49-F238E27FC236}">
                <a16:creationId xmlns:a16="http://schemas.microsoft.com/office/drawing/2014/main" id="{48E621B6-82D0-1709-56E8-134A38412449}"/>
              </a:ext>
            </a:extLst>
          </p:cNvPr>
          <p:cNvSpPr>
            <a:spLocks noGrp="1"/>
          </p:cNvSpPr>
          <p:nvPr>
            <p:ph type="ftr" sz="quarter" idx="10"/>
          </p:nvPr>
        </p:nvSpPr>
        <p:spPr/>
        <p:txBody>
          <a:bodyPr/>
          <a:lstStyle/>
          <a:p>
            <a:r>
              <a:rPr lang="en-US"/>
              <a:t>Module Name</a:t>
            </a:r>
          </a:p>
        </p:txBody>
      </p:sp>
      <p:sp>
        <p:nvSpPr>
          <p:cNvPr id="4" name="Slide Number Placeholder 3">
            <a:extLst>
              <a:ext uri="{FF2B5EF4-FFF2-40B4-BE49-F238E27FC236}">
                <a16:creationId xmlns:a16="http://schemas.microsoft.com/office/drawing/2014/main" id="{C12E5458-75E4-41E9-23AE-2E8160CA2F58}"/>
              </a:ext>
            </a:extLst>
          </p:cNvPr>
          <p:cNvSpPr>
            <a:spLocks noGrp="1"/>
          </p:cNvSpPr>
          <p:nvPr>
            <p:ph type="sldNum" sz="quarter" idx="11"/>
          </p:nvPr>
        </p:nvSpPr>
        <p:spPr/>
        <p:txBody>
          <a:bodyPr/>
          <a:lstStyle/>
          <a:p>
            <a:fld id="{1B6BCD38-10FB-4154-A4CD-08746A6DCB55}" type="slidenum">
              <a:rPr lang="en-US" smtClean="0"/>
              <a:pPr/>
              <a:t>‹#›</a:t>
            </a:fld>
            <a:endParaRPr lang="en-US"/>
          </a:p>
        </p:txBody>
      </p:sp>
      <p:sp>
        <p:nvSpPr>
          <p:cNvPr id="6" name="Rectangle 5">
            <a:extLst>
              <a:ext uri="{FF2B5EF4-FFF2-40B4-BE49-F238E27FC236}">
                <a16:creationId xmlns:a16="http://schemas.microsoft.com/office/drawing/2014/main" id="{6EC0413B-3FC4-7EE2-D154-A747ADEFF10B}"/>
              </a:ext>
            </a:extLst>
          </p:cNvPr>
          <p:cNvSpPr/>
          <p:nvPr userDrawn="1"/>
        </p:nvSpPr>
        <p:spPr>
          <a:xfrm>
            <a:off x="-2" y="0"/>
            <a:ext cx="12184833" cy="6219825"/>
          </a:xfrm>
          <a:prstGeom prst="rect">
            <a:avLst/>
          </a:prstGeom>
          <a:solidFill>
            <a:schemeClr val="tx2"/>
          </a:solidFill>
          <a:ln w="12700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itle 1">
            <a:extLst>
              <a:ext uri="{FF2B5EF4-FFF2-40B4-BE49-F238E27FC236}">
                <a16:creationId xmlns:a16="http://schemas.microsoft.com/office/drawing/2014/main" id="{97C28A96-C11C-087E-B6C0-66E288D3D3EF}"/>
              </a:ext>
            </a:extLst>
          </p:cNvPr>
          <p:cNvSpPr txBox="1">
            <a:spLocks/>
          </p:cNvSpPr>
          <p:nvPr userDrawn="1"/>
        </p:nvSpPr>
        <p:spPr>
          <a:xfrm>
            <a:off x="838200" y="3124200"/>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b="1" kern="1200">
                <a:solidFill>
                  <a:schemeClr val="tx1"/>
                </a:solidFill>
                <a:latin typeface="Poppins" panose="020B0604020202020204" pitchFamily="34" charset="0"/>
                <a:ea typeface="+mj-ea"/>
                <a:cs typeface="Poppins" panose="020B0604020202020204" pitchFamily="34" charset="0"/>
              </a:defRPr>
            </a:lvl1pPr>
          </a:lstStyle>
          <a:p>
            <a:pPr algn="ctr"/>
            <a:endParaRPr lang="en-US">
              <a:solidFill>
                <a:schemeClr val="bg1"/>
              </a:solidFill>
            </a:endParaRPr>
          </a:p>
        </p:txBody>
      </p:sp>
      <p:sp>
        <p:nvSpPr>
          <p:cNvPr id="7" name="Text Placeholder 6">
            <a:extLst>
              <a:ext uri="{FF2B5EF4-FFF2-40B4-BE49-F238E27FC236}">
                <a16:creationId xmlns:a16="http://schemas.microsoft.com/office/drawing/2014/main" id="{38F22C15-5461-49E9-3B45-535D3A1C3CED}"/>
              </a:ext>
            </a:extLst>
          </p:cNvPr>
          <p:cNvSpPr>
            <a:spLocks noGrp="1"/>
          </p:cNvSpPr>
          <p:nvPr>
            <p:ph type="body" sz="quarter" idx="12" hasCustomPrompt="1"/>
          </p:nvPr>
        </p:nvSpPr>
        <p:spPr>
          <a:xfrm>
            <a:off x="2515778" y="3482976"/>
            <a:ext cx="7153275" cy="1546224"/>
          </a:xfrm>
        </p:spPr>
        <p:txBody>
          <a:bodyPr/>
          <a:lstStyle>
            <a:lvl1pPr>
              <a:buNone/>
              <a:defRPr sz="4000"/>
            </a:lvl1pPr>
          </a:lstStyle>
          <a:p>
            <a:pPr algn="ctr"/>
            <a:r>
              <a:rPr lang="en-US" dirty="0">
                <a:solidFill>
                  <a:schemeClr val="bg1"/>
                </a:solidFill>
              </a:rPr>
              <a:t>Click to edit Master title style</a:t>
            </a:r>
          </a:p>
        </p:txBody>
      </p:sp>
      <p:cxnSp>
        <p:nvCxnSpPr>
          <p:cNvPr id="16" name="Straight Connector 15">
            <a:extLst>
              <a:ext uri="{FF2B5EF4-FFF2-40B4-BE49-F238E27FC236}">
                <a16:creationId xmlns:a16="http://schemas.microsoft.com/office/drawing/2014/main" id="{0747A983-0331-AB5B-F3C3-2478EC1543B9}"/>
              </a:ext>
            </a:extLst>
          </p:cNvPr>
          <p:cNvCxnSpPr/>
          <p:nvPr userDrawn="1"/>
        </p:nvCxnSpPr>
        <p:spPr>
          <a:xfrm>
            <a:off x="838200" y="1371600"/>
            <a:ext cx="10515600" cy="0"/>
          </a:xfrm>
          <a:prstGeom prst="line">
            <a:avLst/>
          </a:prstGeom>
          <a:ln w="76200">
            <a:solidFill>
              <a:schemeClr val="bg1"/>
            </a:solidFill>
          </a:ln>
        </p:spPr>
        <p:style>
          <a:lnRef idx="2">
            <a:schemeClr val="accent1"/>
          </a:lnRef>
          <a:fillRef idx="0">
            <a:schemeClr val="accent1"/>
          </a:fillRef>
          <a:effectRef idx="1">
            <a:schemeClr val="accent1"/>
          </a:effectRef>
          <a:fontRef idx="minor">
            <a:schemeClr val="tx1"/>
          </a:fontRef>
        </p:style>
      </p:cxnSp>
      <p:sp>
        <p:nvSpPr>
          <p:cNvPr id="18" name="Text Placeholder 17">
            <a:extLst>
              <a:ext uri="{FF2B5EF4-FFF2-40B4-BE49-F238E27FC236}">
                <a16:creationId xmlns:a16="http://schemas.microsoft.com/office/drawing/2014/main" id="{58C08332-C684-919B-EDDC-9552C1151042}"/>
              </a:ext>
            </a:extLst>
          </p:cNvPr>
          <p:cNvSpPr>
            <a:spLocks noGrp="1"/>
          </p:cNvSpPr>
          <p:nvPr>
            <p:ph type="body" sz="quarter" idx="13" hasCustomPrompt="1"/>
          </p:nvPr>
        </p:nvSpPr>
        <p:spPr>
          <a:xfrm>
            <a:off x="835152" y="752475"/>
            <a:ext cx="8058150" cy="1181100"/>
          </a:xfrm>
        </p:spPr>
        <p:txBody>
          <a:bodyPr/>
          <a:lstStyle>
            <a:lvl1pPr>
              <a:buNone/>
              <a:defRPr sz="2800" b="1"/>
            </a:lvl1pPr>
          </a:lstStyle>
          <a:p>
            <a:r>
              <a:rPr lang="en-US" dirty="0">
                <a:solidFill>
                  <a:schemeClr val="bg1"/>
                </a:solidFill>
              </a:rPr>
              <a:t>Click to edit Master title style</a:t>
            </a:r>
          </a:p>
        </p:txBody>
      </p:sp>
    </p:spTree>
    <p:extLst>
      <p:ext uri="{BB962C8B-B14F-4D97-AF65-F5344CB8AC3E}">
        <p14:creationId xmlns:p14="http://schemas.microsoft.com/office/powerpoint/2010/main" val="36497147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Bullet poin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9F7560-391E-881A-E114-4F8FA45C3398}"/>
              </a:ext>
            </a:extLst>
          </p:cNvPr>
          <p:cNvSpPr>
            <a:spLocks noGrp="1"/>
          </p:cNvSpPr>
          <p:nvPr>
            <p:ph type="title"/>
          </p:nvPr>
        </p:nvSpPr>
        <p:spPr>
          <a:xfrm>
            <a:off x="841248" y="365760"/>
            <a:ext cx="10515600" cy="1325880"/>
          </a:xfrm>
        </p:spPr>
        <p:txBody>
          <a:bodyPr>
            <a:normAutofit/>
          </a:bodyPr>
          <a:lstStyle>
            <a:lvl1pPr>
              <a:defRPr sz="2800"/>
            </a:lvl1pPr>
          </a:lstStyle>
          <a:p>
            <a:r>
              <a:rPr lang="en-US"/>
              <a:t>Click to edit Master title style</a:t>
            </a:r>
          </a:p>
        </p:txBody>
      </p:sp>
      <p:sp>
        <p:nvSpPr>
          <p:cNvPr id="3" name="Content Placeholder 2">
            <a:extLst>
              <a:ext uri="{FF2B5EF4-FFF2-40B4-BE49-F238E27FC236}">
                <a16:creationId xmlns:a16="http://schemas.microsoft.com/office/drawing/2014/main" id="{7D8D8AF1-F1DE-D27D-8804-3CB693F0461F}"/>
              </a:ext>
            </a:extLst>
          </p:cNvPr>
          <p:cNvSpPr>
            <a:spLocks noGrp="1"/>
          </p:cNvSpPr>
          <p:nvPr>
            <p:ph idx="1"/>
          </p:nvPr>
        </p:nvSpPr>
        <p:spPr/>
        <p:txBody>
          <a:bodyPr/>
          <a:lstStyle>
            <a:lvl1pPr>
              <a:buClrTx/>
              <a:buFont typeface="Poppins" panose="020B0604020202020204" pitchFamily="34" charset="0"/>
              <a:buChar char="•"/>
              <a:defRPr/>
            </a:lvl1pPr>
            <a:lvl2pPr marL="685800" indent="-228600">
              <a:buClrTx/>
              <a:buFont typeface="Poppins" panose="020B0604020202020204" pitchFamily="34" charset="0"/>
              <a:buChar char="•"/>
              <a:defRPr/>
            </a:lvl2pPr>
            <a:lvl3pPr>
              <a:buClrTx/>
              <a:buFont typeface="Poppins" panose="020B0604020202020204" pitchFamily="34" charset="0"/>
              <a:buChar char="•"/>
              <a:defRPr/>
            </a:lvl3pPr>
            <a:lvl4pPr>
              <a:buClrTx/>
              <a:buFont typeface="Poppins" panose="020B0604020202020204" pitchFamily="34" charset="0"/>
              <a:buChar char="•"/>
              <a:defRPr/>
            </a:lvl4pPr>
            <a:lvl5pPr>
              <a:buClrTx/>
              <a:buFont typeface="Poppins"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6">
            <a:extLst>
              <a:ext uri="{FF2B5EF4-FFF2-40B4-BE49-F238E27FC236}">
                <a16:creationId xmlns:a16="http://schemas.microsoft.com/office/drawing/2014/main" id="{F35F1629-CECC-EF82-47D0-38AE3DB36B1A}"/>
              </a:ext>
            </a:extLst>
          </p:cNvPr>
          <p:cNvSpPr>
            <a:spLocks noGrp="1"/>
          </p:cNvSpPr>
          <p:nvPr>
            <p:ph type="ftr" sz="quarter" idx="10"/>
          </p:nvPr>
        </p:nvSpPr>
        <p:spPr/>
        <p:txBody>
          <a:bodyPr/>
          <a:lstStyle/>
          <a:p>
            <a:r>
              <a:rPr lang="en-US"/>
              <a:t>Module Name</a:t>
            </a:r>
          </a:p>
        </p:txBody>
      </p:sp>
      <p:sp>
        <p:nvSpPr>
          <p:cNvPr id="8" name="Slide Number Placeholder 7">
            <a:extLst>
              <a:ext uri="{FF2B5EF4-FFF2-40B4-BE49-F238E27FC236}">
                <a16:creationId xmlns:a16="http://schemas.microsoft.com/office/drawing/2014/main" id="{4654CF97-67DF-CCAB-C6D8-2A830DFF777E}"/>
              </a:ext>
            </a:extLst>
          </p:cNvPr>
          <p:cNvSpPr>
            <a:spLocks noGrp="1"/>
          </p:cNvSpPr>
          <p:nvPr>
            <p:ph type="sldNum" sz="quarter" idx="11"/>
          </p:nvPr>
        </p:nvSpPr>
        <p:spPr/>
        <p:txBody>
          <a:bodyPr/>
          <a:lstStyle/>
          <a:p>
            <a:fld id="{1B6BCD38-10FB-4154-A4CD-08746A6DCB55}" type="slidenum">
              <a:rPr lang="en-US" smtClean="0"/>
              <a:pPr/>
              <a:t>‹#›</a:t>
            </a:fld>
            <a:endParaRPr lang="en-US"/>
          </a:p>
        </p:txBody>
      </p:sp>
      <p:cxnSp>
        <p:nvCxnSpPr>
          <p:cNvPr id="10" name="Straight Connector 9">
            <a:extLst>
              <a:ext uri="{FF2B5EF4-FFF2-40B4-BE49-F238E27FC236}">
                <a16:creationId xmlns:a16="http://schemas.microsoft.com/office/drawing/2014/main" id="{4FF590F9-E979-7D22-9996-C46062018BC6}"/>
              </a:ext>
            </a:extLst>
          </p:cNvPr>
          <p:cNvCxnSpPr/>
          <p:nvPr userDrawn="1"/>
        </p:nvCxnSpPr>
        <p:spPr>
          <a:xfrm>
            <a:off x="838200" y="1371600"/>
            <a:ext cx="10515600" cy="0"/>
          </a:xfrm>
          <a:prstGeom prst="line">
            <a:avLst/>
          </a:prstGeom>
          <a:ln w="76200">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13269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Numbered lis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9F7560-391E-881A-E114-4F8FA45C3398}"/>
              </a:ext>
            </a:extLst>
          </p:cNvPr>
          <p:cNvSpPr>
            <a:spLocks noGrp="1"/>
          </p:cNvSpPr>
          <p:nvPr>
            <p:ph type="title"/>
          </p:nvPr>
        </p:nvSpPr>
        <p:spPr>
          <a:xfrm>
            <a:off x="841248" y="365760"/>
            <a:ext cx="10515600" cy="1325880"/>
          </a:xfrm>
        </p:spPr>
        <p:txBody>
          <a:bodyPr>
            <a:normAutofit/>
          </a:bodyPr>
          <a:lstStyle>
            <a:lvl1pPr>
              <a:defRPr sz="2800"/>
            </a:lvl1pPr>
          </a:lstStyle>
          <a:p>
            <a:r>
              <a:rPr lang="en-US"/>
              <a:t>Click to edit Master title style</a:t>
            </a:r>
          </a:p>
        </p:txBody>
      </p:sp>
      <p:sp>
        <p:nvSpPr>
          <p:cNvPr id="3" name="Content Placeholder 2">
            <a:extLst>
              <a:ext uri="{FF2B5EF4-FFF2-40B4-BE49-F238E27FC236}">
                <a16:creationId xmlns:a16="http://schemas.microsoft.com/office/drawing/2014/main" id="{7D8D8AF1-F1DE-D27D-8804-3CB693F0461F}"/>
              </a:ext>
            </a:extLst>
          </p:cNvPr>
          <p:cNvSpPr>
            <a:spLocks noGrp="1"/>
          </p:cNvSpPr>
          <p:nvPr>
            <p:ph idx="1"/>
          </p:nvPr>
        </p:nvSpPr>
        <p:spPr/>
        <p:txBody>
          <a:bodyPr/>
          <a:lstStyle>
            <a:lvl1pPr marL="411480" indent="-411480">
              <a:buClr>
                <a:schemeClr val="tx1"/>
              </a:buClr>
              <a:buFont typeface="+mj-lt"/>
              <a:buAutoNum type="arabicPeriod"/>
              <a:defRPr/>
            </a:lvl1pPr>
            <a:lvl2pPr marL="868680" indent="-411480">
              <a:buClr>
                <a:schemeClr val="tx1"/>
              </a:buClr>
              <a:buFont typeface="+mj-lt"/>
              <a:buAutoNum type="arabicPeriod"/>
              <a:defRPr/>
            </a:lvl2pPr>
            <a:lvl3pPr marL="1325880" indent="-411480">
              <a:buClr>
                <a:schemeClr val="tx1"/>
              </a:buClr>
              <a:buFont typeface="+mj-lt"/>
              <a:buAutoNum type="arabicPeriod"/>
              <a:defRPr/>
            </a:lvl3pPr>
            <a:lvl4pPr marL="1371600" indent="0">
              <a:buNone/>
              <a:defRPr/>
            </a:lvl4pPr>
          </a:lstStyle>
          <a:p>
            <a:pPr lvl="0"/>
            <a:r>
              <a:rPr lang="en-US"/>
              <a:t>Click to edit Master text styles</a:t>
            </a:r>
          </a:p>
          <a:p>
            <a:pPr lvl="1"/>
            <a:r>
              <a:rPr lang="en-US"/>
              <a:t>Second level</a:t>
            </a:r>
          </a:p>
          <a:p>
            <a:pPr lvl="2"/>
            <a:r>
              <a:rPr lang="en-US"/>
              <a:t>Third level</a:t>
            </a:r>
          </a:p>
        </p:txBody>
      </p:sp>
      <p:sp>
        <p:nvSpPr>
          <p:cNvPr id="7" name="Footer Placeholder 6">
            <a:extLst>
              <a:ext uri="{FF2B5EF4-FFF2-40B4-BE49-F238E27FC236}">
                <a16:creationId xmlns:a16="http://schemas.microsoft.com/office/drawing/2014/main" id="{F35F1629-CECC-EF82-47D0-38AE3DB36B1A}"/>
              </a:ext>
            </a:extLst>
          </p:cNvPr>
          <p:cNvSpPr>
            <a:spLocks noGrp="1"/>
          </p:cNvSpPr>
          <p:nvPr>
            <p:ph type="ftr" sz="quarter" idx="10"/>
          </p:nvPr>
        </p:nvSpPr>
        <p:spPr/>
        <p:txBody>
          <a:bodyPr/>
          <a:lstStyle/>
          <a:p>
            <a:r>
              <a:rPr lang="en-US"/>
              <a:t>Module Name</a:t>
            </a:r>
          </a:p>
        </p:txBody>
      </p:sp>
      <p:sp>
        <p:nvSpPr>
          <p:cNvPr id="8" name="Slide Number Placeholder 7">
            <a:extLst>
              <a:ext uri="{FF2B5EF4-FFF2-40B4-BE49-F238E27FC236}">
                <a16:creationId xmlns:a16="http://schemas.microsoft.com/office/drawing/2014/main" id="{4654CF97-67DF-CCAB-C6D8-2A830DFF777E}"/>
              </a:ext>
            </a:extLst>
          </p:cNvPr>
          <p:cNvSpPr>
            <a:spLocks noGrp="1"/>
          </p:cNvSpPr>
          <p:nvPr>
            <p:ph type="sldNum" sz="quarter" idx="11"/>
          </p:nvPr>
        </p:nvSpPr>
        <p:spPr/>
        <p:txBody>
          <a:bodyPr/>
          <a:lstStyle/>
          <a:p>
            <a:fld id="{1B6BCD38-10FB-4154-A4CD-08746A6DCB55}" type="slidenum">
              <a:rPr lang="en-US" smtClean="0"/>
              <a:pPr/>
              <a:t>‹#›</a:t>
            </a:fld>
            <a:endParaRPr lang="en-US"/>
          </a:p>
        </p:txBody>
      </p:sp>
      <p:cxnSp>
        <p:nvCxnSpPr>
          <p:cNvPr id="10" name="Straight Connector 9">
            <a:extLst>
              <a:ext uri="{FF2B5EF4-FFF2-40B4-BE49-F238E27FC236}">
                <a16:creationId xmlns:a16="http://schemas.microsoft.com/office/drawing/2014/main" id="{4FF590F9-E979-7D22-9996-C46062018BC6}"/>
              </a:ext>
            </a:extLst>
          </p:cNvPr>
          <p:cNvCxnSpPr/>
          <p:nvPr userDrawn="1"/>
        </p:nvCxnSpPr>
        <p:spPr>
          <a:xfrm>
            <a:off x="838200" y="1371600"/>
            <a:ext cx="10515600" cy="0"/>
          </a:xfrm>
          <a:prstGeom prst="line">
            <a:avLst/>
          </a:prstGeom>
          <a:ln w="76200">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0692905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Lis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A7EA2-550B-EC17-1D6D-931259B07D10}"/>
              </a:ext>
            </a:extLst>
          </p:cNvPr>
          <p:cNvSpPr>
            <a:spLocks noGrp="1"/>
          </p:cNvSpPr>
          <p:nvPr>
            <p:ph type="title"/>
          </p:nvPr>
        </p:nvSpPr>
        <p:spPr>
          <a:xfrm>
            <a:off x="841248" y="365760"/>
            <a:ext cx="10515600" cy="1325880"/>
          </a:xfrm>
        </p:spPr>
        <p:txBody>
          <a:bodyPr/>
          <a:lstStyle>
            <a:lvl1pPr>
              <a:defRPr sz="2800"/>
            </a:lvl1pPr>
          </a:lstStyle>
          <a:p>
            <a:r>
              <a:rPr lang="en-US"/>
              <a:t>Click to edit Master title style</a:t>
            </a:r>
          </a:p>
        </p:txBody>
      </p:sp>
      <p:sp>
        <p:nvSpPr>
          <p:cNvPr id="3" name="Content Placeholder 2">
            <a:extLst>
              <a:ext uri="{FF2B5EF4-FFF2-40B4-BE49-F238E27FC236}">
                <a16:creationId xmlns:a16="http://schemas.microsoft.com/office/drawing/2014/main" id="{E4D04A77-4E6E-032A-47FB-75DAB73EA8C3}"/>
              </a:ext>
            </a:extLst>
          </p:cNvPr>
          <p:cNvSpPr>
            <a:spLocks noGrp="1"/>
          </p:cNvSpPr>
          <p:nvPr>
            <p:ph sz="half" idx="1"/>
          </p:nvPr>
        </p:nvSpPr>
        <p:spPr>
          <a:xfrm>
            <a:off x="838200" y="1825625"/>
            <a:ext cx="5181600" cy="4351338"/>
          </a:xfrm>
        </p:spPr>
        <p:txBody>
          <a:bodyPr/>
          <a:lstStyle>
            <a:lvl1pPr>
              <a:buClrTx/>
              <a:defRPr/>
            </a:lvl1pPr>
            <a:lvl2pPr>
              <a:buClrTx/>
              <a:defRPr/>
            </a:lvl2pPr>
            <a:lvl3pPr>
              <a:buClrTx/>
              <a:defRPr/>
            </a:lvl3pPr>
            <a:lvl4pPr>
              <a:buClrTx/>
              <a:defRPr/>
            </a:lvl4pPr>
            <a:lvl5pPr>
              <a:buClrTx/>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66BA658-43FB-319A-132F-ACBF703484E1}"/>
              </a:ext>
            </a:extLst>
          </p:cNvPr>
          <p:cNvSpPr>
            <a:spLocks noGrp="1"/>
          </p:cNvSpPr>
          <p:nvPr>
            <p:ph sz="half" idx="2"/>
          </p:nvPr>
        </p:nvSpPr>
        <p:spPr>
          <a:xfrm>
            <a:off x="6172200" y="1825625"/>
            <a:ext cx="5181600" cy="4351338"/>
          </a:xfrm>
        </p:spPr>
        <p:txBody>
          <a:bodyPr/>
          <a:lstStyle>
            <a:lvl1pPr>
              <a:buClrTx/>
              <a:defRPr/>
            </a:lvl1pPr>
            <a:lvl2pPr>
              <a:buClrTx/>
              <a:defRPr/>
            </a:lvl2pPr>
            <a:lvl3pPr>
              <a:buClrTx/>
              <a:defRPr/>
            </a:lvl3pPr>
            <a:lvl4pPr>
              <a:buClrTx/>
              <a:defRPr/>
            </a:lvl4pPr>
            <a:lvl5pPr>
              <a:buClrTx/>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077C159C-14F2-E76F-91A3-DC3885095D56}"/>
              </a:ext>
            </a:extLst>
          </p:cNvPr>
          <p:cNvSpPr>
            <a:spLocks noGrp="1"/>
          </p:cNvSpPr>
          <p:nvPr>
            <p:ph type="ftr" sz="quarter" idx="10"/>
          </p:nvPr>
        </p:nvSpPr>
        <p:spPr/>
        <p:txBody>
          <a:bodyPr/>
          <a:lstStyle/>
          <a:p>
            <a:r>
              <a:rPr lang="en-US"/>
              <a:t>Module Name</a:t>
            </a:r>
          </a:p>
        </p:txBody>
      </p:sp>
      <p:sp>
        <p:nvSpPr>
          <p:cNvPr id="9" name="Slide Number Placeholder 8">
            <a:extLst>
              <a:ext uri="{FF2B5EF4-FFF2-40B4-BE49-F238E27FC236}">
                <a16:creationId xmlns:a16="http://schemas.microsoft.com/office/drawing/2014/main" id="{0FD474AD-1705-6BC9-81F4-B0C0A0800257}"/>
              </a:ext>
            </a:extLst>
          </p:cNvPr>
          <p:cNvSpPr>
            <a:spLocks noGrp="1"/>
          </p:cNvSpPr>
          <p:nvPr>
            <p:ph type="sldNum" sz="quarter" idx="11"/>
          </p:nvPr>
        </p:nvSpPr>
        <p:spPr/>
        <p:txBody>
          <a:bodyPr/>
          <a:lstStyle/>
          <a:p>
            <a:fld id="{1B6BCD38-10FB-4154-A4CD-08746A6DCB55}" type="slidenum">
              <a:rPr lang="en-US" smtClean="0"/>
              <a:pPr/>
              <a:t>‹#›</a:t>
            </a:fld>
            <a:endParaRPr lang="en-US"/>
          </a:p>
        </p:txBody>
      </p:sp>
      <p:cxnSp>
        <p:nvCxnSpPr>
          <p:cNvPr id="10" name="Straight Connector 9">
            <a:extLst>
              <a:ext uri="{FF2B5EF4-FFF2-40B4-BE49-F238E27FC236}">
                <a16:creationId xmlns:a16="http://schemas.microsoft.com/office/drawing/2014/main" id="{AAC0E238-6E15-94C0-4F0D-13047D7A9BD1}"/>
              </a:ext>
            </a:extLst>
          </p:cNvPr>
          <p:cNvCxnSpPr/>
          <p:nvPr userDrawn="1"/>
        </p:nvCxnSpPr>
        <p:spPr>
          <a:xfrm>
            <a:off x="838200" y="1371600"/>
            <a:ext cx="10515600" cy="0"/>
          </a:xfrm>
          <a:prstGeom prst="line">
            <a:avLst/>
          </a:prstGeom>
          <a:ln w="76200">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9033837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DCB41C-876C-268D-D5AF-50E42AD34EB0}"/>
              </a:ext>
            </a:extLst>
          </p:cNvPr>
          <p:cNvSpPr>
            <a:spLocks noGrp="1"/>
          </p:cNvSpPr>
          <p:nvPr>
            <p:ph type="title"/>
          </p:nvPr>
        </p:nvSpPr>
        <p:spPr>
          <a:xfrm>
            <a:off x="841248" y="365760"/>
            <a:ext cx="10515600" cy="1325880"/>
          </a:xfrm>
        </p:spPr>
        <p:txBody>
          <a:bodyPr/>
          <a:lstStyle>
            <a:lvl1pPr>
              <a:defRPr sz="2800"/>
            </a:lvl1pPr>
          </a:lstStyle>
          <a:p>
            <a:r>
              <a:rPr lang="en-US"/>
              <a:t>Click to edit Master title style</a:t>
            </a:r>
          </a:p>
        </p:txBody>
      </p:sp>
      <p:sp>
        <p:nvSpPr>
          <p:cNvPr id="3" name="Text Placeholder 2">
            <a:extLst>
              <a:ext uri="{FF2B5EF4-FFF2-40B4-BE49-F238E27FC236}">
                <a16:creationId xmlns:a16="http://schemas.microsoft.com/office/drawing/2014/main" id="{1C49A570-7110-1AA9-E69C-2273EC5DBB26}"/>
              </a:ext>
            </a:extLst>
          </p:cNvPr>
          <p:cNvSpPr>
            <a:spLocks noGrp="1"/>
          </p:cNvSpPr>
          <p:nvPr>
            <p:ph type="body" idx="1"/>
          </p:nvPr>
        </p:nvSpPr>
        <p:spPr>
          <a:xfrm>
            <a:off x="839788" y="1681163"/>
            <a:ext cx="5157787" cy="823912"/>
          </a:xfrm>
        </p:spPr>
        <p:txBody>
          <a:bodyPr anchor="ctr"/>
          <a:lstStyle>
            <a:lvl1pPr marL="0" indent="0">
              <a:buNone/>
              <a:defRPr sz="2400" b="1">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FBF8B3B-B409-1E79-B46D-8F23CBDF451B}"/>
              </a:ext>
            </a:extLst>
          </p:cNvPr>
          <p:cNvSpPr>
            <a:spLocks noGrp="1"/>
          </p:cNvSpPr>
          <p:nvPr>
            <p:ph sz="half" idx="2"/>
          </p:nvPr>
        </p:nvSpPr>
        <p:spPr>
          <a:xfrm>
            <a:off x="839788" y="2505075"/>
            <a:ext cx="5157787" cy="3684588"/>
          </a:xfrm>
        </p:spPr>
        <p:txBody>
          <a:bodyPr/>
          <a:lstStyle>
            <a:lvl1pPr>
              <a:buClr>
                <a:schemeClr val="tx1"/>
              </a:buClr>
              <a:defRPr sz="2000">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443B7C9-7CB9-A6FC-C21C-B140351FC4AF}"/>
              </a:ext>
            </a:extLst>
          </p:cNvPr>
          <p:cNvSpPr>
            <a:spLocks noGrp="1"/>
          </p:cNvSpPr>
          <p:nvPr>
            <p:ph type="body" sz="quarter" idx="3"/>
          </p:nvPr>
        </p:nvSpPr>
        <p:spPr>
          <a:xfrm>
            <a:off x="6172200" y="1681163"/>
            <a:ext cx="5183188" cy="823912"/>
          </a:xfrm>
        </p:spPr>
        <p:txBody>
          <a:bodyPr anchor="ctr"/>
          <a:lstStyle>
            <a:lvl1pPr marL="0" indent="0">
              <a:buNone/>
              <a:defRPr sz="2400" b="1">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6822D1C-EF86-4D5E-1F8B-C8334C650FCC}"/>
              </a:ext>
            </a:extLst>
          </p:cNvPr>
          <p:cNvSpPr>
            <a:spLocks noGrp="1"/>
          </p:cNvSpPr>
          <p:nvPr>
            <p:ph sz="quarter" idx="4"/>
          </p:nvPr>
        </p:nvSpPr>
        <p:spPr>
          <a:xfrm>
            <a:off x="6172200" y="2505075"/>
            <a:ext cx="5183188" cy="3684588"/>
          </a:xfrm>
        </p:spPr>
        <p:txBody>
          <a:bodyPr/>
          <a:lstStyle>
            <a:lvl1pPr>
              <a:buClr>
                <a:schemeClr val="tx1"/>
              </a:buClr>
              <a:defRPr sz="2000"/>
            </a:lvl1pPr>
            <a:lvl2pPr>
              <a:buClr>
                <a:schemeClr val="tx1"/>
              </a:buClr>
              <a:defRPr/>
            </a:lvl2pPr>
            <a:lvl3pPr>
              <a:buClr>
                <a:schemeClr val="tx1"/>
              </a:buClr>
              <a:defRPr/>
            </a:lvl3pPr>
            <a:lvl4pPr>
              <a:buClr>
                <a:schemeClr val="tx1"/>
              </a:buClr>
              <a:defRPr/>
            </a:lvl4pPr>
            <a:lvl5pPr>
              <a:buClr>
                <a:schemeClr val="tx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Footer Placeholder 9">
            <a:extLst>
              <a:ext uri="{FF2B5EF4-FFF2-40B4-BE49-F238E27FC236}">
                <a16:creationId xmlns:a16="http://schemas.microsoft.com/office/drawing/2014/main" id="{8763E82C-7C54-22C6-4FB7-C4F6130621A2}"/>
              </a:ext>
            </a:extLst>
          </p:cNvPr>
          <p:cNvSpPr>
            <a:spLocks noGrp="1"/>
          </p:cNvSpPr>
          <p:nvPr>
            <p:ph type="ftr" sz="quarter" idx="10"/>
          </p:nvPr>
        </p:nvSpPr>
        <p:spPr/>
        <p:txBody>
          <a:bodyPr/>
          <a:lstStyle/>
          <a:p>
            <a:r>
              <a:rPr lang="en-US"/>
              <a:t>Module Name</a:t>
            </a:r>
          </a:p>
        </p:txBody>
      </p:sp>
      <p:sp>
        <p:nvSpPr>
          <p:cNvPr id="11" name="Slide Number Placeholder 10">
            <a:extLst>
              <a:ext uri="{FF2B5EF4-FFF2-40B4-BE49-F238E27FC236}">
                <a16:creationId xmlns:a16="http://schemas.microsoft.com/office/drawing/2014/main" id="{ACA9A1EA-AE82-58AC-19C1-13B70F91B5C5}"/>
              </a:ext>
            </a:extLst>
          </p:cNvPr>
          <p:cNvSpPr>
            <a:spLocks noGrp="1"/>
          </p:cNvSpPr>
          <p:nvPr>
            <p:ph type="sldNum" sz="quarter" idx="11"/>
          </p:nvPr>
        </p:nvSpPr>
        <p:spPr/>
        <p:txBody>
          <a:bodyPr/>
          <a:lstStyle/>
          <a:p>
            <a:fld id="{1B6BCD38-10FB-4154-A4CD-08746A6DCB55}" type="slidenum">
              <a:rPr lang="en-US" smtClean="0"/>
              <a:pPr/>
              <a:t>‹#›</a:t>
            </a:fld>
            <a:endParaRPr lang="en-US"/>
          </a:p>
        </p:txBody>
      </p:sp>
      <p:cxnSp>
        <p:nvCxnSpPr>
          <p:cNvPr id="12" name="Straight Connector 11">
            <a:extLst>
              <a:ext uri="{FF2B5EF4-FFF2-40B4-BE49-F238E27FC236}">
                <a16:creationId xmlns:a16="http://schemas.microsoft.com/office/drawing/2014/main" id="{0E5B9B52-ACA4-6F37-B4EE-ACA9FA9E5D18}"/>
              </a:ext>
            </a:extLst>
          </p:cNvPr>
          <p:cNvCxnSpPr/>
          <p:nvPr userDrawn="1"/>
        </p:nvCxnSpPr>
        <p:spPr>
          <a:xfrm>
            <a:off x="838200" y="1371600"/>
            <a:ext cx="10515600" cy="0"/>
          </a:xfrm>
          <a:prstGeom prst="line">
            <a:avLst/>
          </a:prstGeom>
          <a:ln w="76200">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68046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FA1C7F-2F14-8172-314A-83D67F0F2114}"/>
              </a:ext>
            </a:extLst>
          </p:cNvPr>
          <p:cNvSpPr>
            <a:spLocks noGrp="1"/>
          </p:cNvSpPr>
          <p:nvPr>
            <p:ph type="title"/>
          </p:nvPr>
        </p:nvSpPr>
        <p:spPr>
          <a:xfrm>
            <a:off x="841248" y="365760"/>
            <a:ext cx="10515600" cy="1325880"/>
          </a:xfrm>
        </p:spPr>
        <p:txBody>
          <a:bodyPr/>
          <a:lstStyle>
            <a:lvl1pPr>
              <a:defRPr sz="2800"/>
            </a:lvl1pPr>
          </a:lstStyle>
          <a:p>
            <a:r>
              <a:rPr lang="en-US"/>
              <a:t>Click to edit Master title style</a:t>
            </a:r>
          </a:p>
        </p:txBody>
      </p:sp>
      <p:sp>
        <p:nvSpPr>
          <p:cNvPr id="6" name="Footer Placeholder 5">
            <a:extLst>
              <a:ext uri="{FF2B5EF4-FFF2-40B4-BE49-F238E27FC236}">
                <a16:creationId xmlns:a16="http://schemas.microsoft.com/office/drawing/2014/main" id="{F34BF6E5-80F4-94F7-61CF-D7C9351B6079}"/>
              </a:ext>
            </a:extLst>
          </p:cNvPr>
          <p:cNvSpPr>
            <a:spLocks noGrp="1"/>
          </p:cNvSpPr>
          <p:nvPr>
            <p:ph type="ftr" sz="quarter" idx="10"/>
          </p:nvPr>
        </p:nvSpPr>
        <p:spPr/>
        <p:txBody>
          <a:bodyPr/>
          <a:lstStyle/>
          <a:p>
            <a:r>
              <a:rPr lang="en-US"/>
              <a:t>Module Name</a:t>
            </a:r>
          </a:p>
        </p:txBody>
      </p:sp>
      <p:sp>
        <p:nvSpPr>
          <p:cNvPr id="7" name="Slide Number Placeholder 6">
            <a:extLst>
              <a:ext uri="{FF2B5EF4-FFF2-40B4-BE49-F238E27FC236}">
                <a16:creationId xmlns:a16="http://schemas.microsoft.com/office/drawing/2014/main" id="{EA54A82E-8CAD-0F11-6CA5-082300E9D0B2}"/>
              </a:ext>
            </a:extLst>
          </p:cNvPr>
          <p:cNvSpPr>
            <a:spLocks noGrp="1"/>
          </p:cNvSpPr>
          <p:nvPr>
            <p:ph type="sldNum" sz="quarter" idx="11"/>
          </p:nvPr>
        </p:nvSpPr>
        <p:spPr/>
        <p:txBody>
          <a:bodyPr/>
          <a:lstStyle/>
          <a:p>
            <a:fld id="{1B6BCD38-10FB-4154-A4CD-08746A6DCB55}" type="slidenum">
              <a:rPr lang="en-US" smtClean="0"/>
              <a:pPr/>
              <a:t>‹#›</a:t>
            </a:fld>
            <a:endParaRPr lang="en-US"/>
          </a:p>
        </p:txBody>
      </p:sp>
      <p:cxnSp>
        <p:nvCxnSpPr>
          <p:cNvPr id="8" name="Straight Connector 7">
            <a:extLst>
              <a:ext uri="{FF2B5EF4-FFF2-40B4-BE49-F238E27FC236}">
                <a16:creationId xmlns:a16="http://schemas.microsoft.com/office/drawing/2014/main" id="{DBB9CD08-C0F8-3EA8-885F-4BB31CC95F83}"/>
              </a:ext>
            </a:extLst>
          </p:cNvPr>
          <p:cNvCxnSpPr/>
          <p:nvPr userDrawn="1"/>
        </p:nvCxnSpPr>
        <p:spPr>
          <a:xfrm>
            <a:off x="838200" y="1371600"/>
            <a:ext cx="10515600" cy="0"/>
          </a:xfrm>
          <a:prstGeom prst="line">
            <a:avLst/>
          </a:prstGeom>
          <a:ln w="76200">
            <a:solidFill>
              <a:schemeClr val="tx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DAEBB055-ADFB-EDF6-8FA5-47FC5E620E32}"/>
              </a:ext>
            </a:extLst>
          </p:cNvPr>
          <p:cNvSpPr txBox="1"/>
          <p:nvPr userDrawn="1"/>
        </p:nvSpPr>
        <p:spPr>
          <a:xfrm>
            <a:off x="4028536" y="1880558"/>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21359561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A1D2E992-B48F-2C9A-430D-201B93969EB0}"/>
              </a:ext>
            </a:extLst>
          </p:cNvPr>
          <p:cNvSpPr>
            <a:spLocks noGrp="1"/>
          </p:cNvSpPr>
          <p:nvPr>
            <p:ph type="ftr" sz="quarter" idx="10"/>
          </p:nvPr>
        </p:nvSpPr>
        <p:spPr/>
        <p:txBody>
          <a:bodyPr/>
          <a:lstStyle/>
          <a:p>
            <a:r>
              <a:rPr lang="en-US"/>
              <a:t>Module Name</a:t>
            </a:r>
          </a:p>
        </p:txBody>
      </p:sp>
      <p:sp>
        <p:nvSpPr>
          <p:cNvPr id="6" name="Slide Number Placeholder 5">
            <a:extLst>
              <a:ext uri="{FF2B5EF4-FFF2-40B4-BE49-F238E27FC236}">
                <a16:creationId xmlns:a16="http://schemas.microsoft.com/office/drawing/2014/main" id="{A741BF64-7172-F81E-8387-0DD4EBA04DE3}"/>
              </a:ext>
            </a:extLst>
          </p:cNvPr>
          <p:cNvSpPr>
            <a:spLocks noGrp="1"/>
          </p:cNvSpPr>
          <p:nvPr>
            <p:ph type="sldNum" sz="quarter" idx="11"/>
          </p:nvPr>
        </p:nvSpPr>
        <p:spPr/>
        <p:txBody>
          <a:bodyPr/>
          <a:lstStyle/>
          <a:p>
            <a:fld id="{1B6BCD38-10FB-4154-A4CD-08746A6DCB55}" type="slidenum">
              <a:rPr lang="en-US" smtClean="0"/>
              <a:pPr/>
              <a:t>‹#›</a:t>
            </a:fld>
            <a:endParaRPr lang="en-US"/>
          </a:p>
        </p:txBody>
      </p:sp>
      <p:sp>
        <p:nvSpPr>
          <p:cNvPr id="9" name="Rectangle 8">
            <a:extLst>
              <a:ext uri="{FF2B5EF4-FFF2-40B4-BE49-F238E27FC236}">
                <a16:creationId xmlns:a16="http://schemas.microsoft.com/office/drawing/2014/main" id="{A9A92E12-44FC-1DD7-6B6C-0D67B3004ACF}"/>
              </a:ext>
            </a:extLst>
          </p:cNvPr>
          <p:cNvSpPr/>
          <p:nvPr userDrawn="1"/>
        </p:nvSpPr>
        <p:spPr>
          <a:xfrm>
            <a:off x="0" y="-12854"/>
            <a:ext cx="12192000" cy="147604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z="4400" b="1" i="0">
              <a:latin typeface="Poppins" panose="020B0604020202020204" pitchFamily="34" charset="0"/>
              <a:cs typeface="Poppins" panose="020B0604020202020204" pitchFamily="34" charset="0"/>
            </a:endParaRPr>
          </a:p>
        </p:txBody>
      </p:sp>
      <p:cxnSp>
        <p:nvCxnSpPr>
          <p:cNvPr id="10" name="Straight Connector 9">
            <a:extLst>
              <a:ext uri="{FF2B5EF4-FFF2-40B4-BE49-F238E27FC236}">
                <a16:creationId xmlns:a16="http://schemas.microsoft.com/office/drawing/2014/main" id="{CF788E7B-4867-38C2-2E2F-7B44D90C2EEB}"/>
              </a:ext>
            </a:extLst>
          </p:cNvPr>
          <p:cNvCxnSpPr>
            <a:cxnSpLocks/>
          </p:cNvCxnSpPr>
          <p:nvPr userDrawn="1"/>
        </p:nvCxnSpPr>
        <p:spPr>
          <a:xfrm>
            <a:off x="-6824" y="1484604"/>
            <a:ext cx="12192000" cy="0"/>
          </a:xfrm>
          <a:prstGeom prst="line">
            <a:avLst/>
          </a:prstGeom>
          <a:ln w="1270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95BDA497-1E38-56EB-D129-AD71DB737E73}"/>
              </a:ext>
            </a:extLst>
          </p:cNvPr>
          <p:cNvSpPr/>
          <p:nvPr userDrawn="1"/>
        </p:nvSpPr>
        <p:spPr>
          <a:xfrm>
            <a:off x="0" y="1545885"/>
            <a:ext cx="12192000" cy="4489518"/>
          </a:xfrm>
          <a:prstGeom prst="rect">
            <a:avLst/>
          </a:prstGeom>
          <a:solidFill>
            <a:schemeClr val="tx2">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4">
                  <a:lumMod val="20000"/>
                  <a:lumOff val="80000"/>
                </a:schemeClr>
              </a:solidFill>
            </a:endParaRPr>
          </a:p>
        </p:txBody>
      </p:sp>
      <p:sp>
        <p:nvSpPr>
          <p:cNvPr id="19" name="Content Placeholder 16">
            <a:extLst>
              <a:ext uri="{FF2B5EF4-FFF2-40B4-BE49-F238E27FC236}">
                <a16:creationId xmlns:a16="http://schemas.microsoft.com/office/drawing/2014/main" id="{ACAD2674-6B23-7818-8601-CC8A6B01C331}"/>
              </a:ext>
            </a:extLst>
          </p:cNvPr>
          <p:cNvSpPr>
            <a:spLocks noGrp="1"/>
          </p:cNvSpPr>
          <p:nvPr>
            <p:ph sz="quarter" idx="13" hasCustomPrompt="1"/>
          </p:nvPr>
        </p:nvSpPr>
        <p:spPr>
          <a:xfrm>
            <a:off x="743473" y="444346"/>
            <a:ext cx="8181975" cy="566737"/>
          </a:xfrm>
        </p:spPr>
        <p:txBody>
          <a:bodyPr/>
          <a:lstStyle>
            <a:lvl1pPr>
              <a:buNone/>
              <a:defRPr sz="2800">
                <a:solidFill>
                  <a:schemeClr val="bg1"/>
                </a:solidFill>
              </a:defRPr>
            </a:lvl1pPr>
          </a:lstStyle>
          <a:p>
            <a:r>
              <a:rPr lang="en-US"/>
              <a:t>Click to edit Master title style</a:t>
            </a:r>
            <a:endParaRPr lang="en-US">
              <a:solidFill>
                <a:schemeClr val="bg1"/>
              </a:solidFill>
            </a:endParaRPr>
          </a:p>
        </p:txBody>
      </p:sp>
      <p:sp>
        <p:nvSpPr>
          <p:cNvPr id="4" name="Picture Placeholder 3">
            <a:extLst>
              <a:ext uri="{FF2B5EF4-FFF2-40B4-BE49-F238E27FC236}">
                <a16:creationId xmlns:a16="http://schemas.microsoft.com/office/drawing/2014/main" id="{DFA2F99A-FEF6-5467-35F7-BC18A76552C8}"/>
              </a:ext>
            </a:extLst>
          </p:cNvPr>
          <p:cNvSpPr>
            <a:spLocks noGrp="1"/>
          </p:cNvSpPr>
          <p:nvPr>
            <p:ph type="pic" sz="quarter" idx="14"/>
          </p:nvPr>
        </p:nvSpPr>
        <p:spPr>
          <a:xfrm>
            <a:off x="1506893" y="2353033"/>
            <a:ext cx="1685925" cy="1508125"/>
          </a:xfrm>
        </p:spPr>
        <p:txBody>
          <a:bodyPr/>
          <a:lstStyle/>
          <a:p>
            <a:endParaRPr lang="en-US"/>
          </a:p>
        </p:txBody>
      </p:sp>
      <p:sp>
        <p:nvSpPr>
          <p:cNvPr id="7" name="Picture Placeholder 3">
            <a:extLst>
              <a:ext uri="{FF2B5EF4-FFF2-40B4-BE49-F238E27FC236}">
                <a16:creationId xmlns:a16="http://schemas.microsoft.com/office/drawing/2014/main" id="{387E829C-2A42-0E52-5AEB-44086D0EAE61}"/>
              </a:ext>
            </a:extLst>
          </p:cNvPr>
          <p:cNvSpPr>
            <a:spLocks noGrp="1"/>
          </p:cNvSpPr>
          <p:nvPr>
            <p:ph type="pic" sz="quarter" idx="15"/>
          </p:nvPr>
        </p:nvSpPr>
        <p:spPr>
          <a:xfrm>
            <a:off x="5253037" y="2353033"/>
            <a:ext cx="1685925" cy="1508125"/>
          </a:xfrm>
        </p:spPr>
        <p:txBody>
          <a:bodyPr/>
          <a:lstStyle/>
          <a:p>
            <a:endParaRPr lang="en-US"/>
          </a:p>
        </p:txBody>
      </p:sp>
      <p:sp>
        <p:nvSpPr>
          <p:cNvPr id="8" name="Picture Placeholder 3">
            <a:extLst>
              <a:ext uri="{FF2B5EF4-FFF2-40B4-BE49-F238E27FC236}">
                <a16:creationId xmlns:a16="http://schemas.microsoft.com/office/drawing/2014/main" id="{0E749075-BAEC-859D-9D7B-68E60271982D}"/>
              </a:ext>
            </a:extLst>
          </p:cNvPr>
          <p:cNvSpPr>
            <a:spLocks noGrp="1"/>
          </p:cNvSpPr>
          <p:nvPr>
            <p:ph type="pic" sz="quarter" idx="16"/>
          </p:nvPr>
        </p:nvSpPr>
        <p:spPr>
          <a:xfrm>
            <a:off x="8998827" y="2353033"/>
            <a:ext cx="1685925" cy="1508125"/>
          </a:xfrm>
        </p:spPr>
        <p:txBody>
          <a:bodyPr/>
          <a:lstStyle/>
          <a:p>
            <a:endParaRPr lang="en-US"/>
          </a:p>
        </p:txBody>
      </p:sp>
      <p:sp>
        <p:nvSpPr>
          <p:cNvPr id="12" name="Text Placeholder 11">
            <a:extLst>
              <a:ext uri="{FF2B5EF4-FFF2-40B4-BE49-F238E27FC236}">
                <a16:creationId xmlns:a16="http://schemas.microsoft.com/office/drawing/2014/main" id="{994982B7-37EF-10F1-FE6C-1950167D0679}"/>
              </a:ext>
            </a:extLst>
          </p:cNvPr>
          <p:cNvSpPr>
            <a:spLocks noGrp="1"/>
          </p:cNvSpPr>
          <p:nvPr>
            <p:ph type="body" sz="quarter" idx="17"/>
          </p:nvPr>
        </p:nvSpPr>
        <p:spPr>
          <a:xfrm>
            <a:off x="1506893" y="4108450"/>
            <a:ext cx="1685925" cy="907102"/>
          </a:xfrm>
        </p:spPr>
        <p:txBody>
          <a:bodyPr/>
          <a:lstStyle>
            <a:lvl1pPr algn="ctr">
              <a:buNone/>
              <a:defRPr sz="1400"/>
            </a:lvl1pPr>
            <a:lvl2pPr>
              <a:defRPr sz="1400"/>
            </a:lvl2pPr>
            <a:lvl3pPr>
              <a:defRPr sz="1400"/>
            </a:lvl3pPr>
            <a:lvl4pPr>
              <a:defRPr sz="1400"/>
            </a:lvl4pPr>
            <a:lvl5pPr>
              <a:defRPr sz="1400"/>
            </a:lvl5pPr>
          </a:lstStyle>
          <a:p>
            <a:pPr lvl="0"/>
            <a:r>
              <a:rPr lang="en-US"/>
              <a:t>Click to edit</a:t>
            </a:r>
          </a:p>
        </p:txBody>
      </p:sp>
      <p:sp>
        <p:nvSpPr>
          <p:cNvPr id="13" name="Text Placeholder 11">
            <a:extLst>
              <a:ext uri="{FF2B5EF4-FFF2-40B4-BE49-F238E27FC236}">
                <a16:creationId xmlns:a16="http://schemas.microsoft.com/office/drawing/2014/main" id="{3979F4FD-0B60-7CEC-005F-47A69BC0FFD8}"/>
              </a:ext>
            </a:extLst>
          </p:cNvPr>
          <p:cNvSpPr>
            <a:spLocks noGrp="1"/>
          </p:cNvSpPr>
          <p:nvPr>
            <p:ph type="body" sz="quarter" idx="18"/>
          </p:nvPr>
        </p:nvSpPr>
        <p:spPr>
          <a:xfrm>
            <a:off x="5246213" y="4108450"/>
            <a:ext cx="1685925" cy="907102"/>
          </a:xfrm>
        </p:spPr>
        <p:txBody>
          <a:bodyPr/>
          <a:lstStyle>
            <a:lvl1pPr algn="ctr">
              <a:buNone/>
              <a:defRPr sz="1400"/>
            </a:lvl1pPr>
            <a:lvl2pPr>
              <a:defRPr sz="1400"/>
            </a:lvl2pPr>
            <a:lvl3pPr>
              <a:defRPr sz="1400"/>
            </a:lvl3pPr>
            <a:lvl4pPr>
              <a:defRPr sz="1400"/>
            </a:lvl4pPr>
            <a:lvl5pPr>
              <a:defRPr sz="1400"/>
            </a:lvl5pPr>
          </a:lstStyle>
          <a:p>
            <a:pPr lvl="0"/>
            <a:r>
              <a:rPr lang="en-US"/>
              <a:t>Click to edit</a:t>
            </a:r>
          </a:p>
        </p:txBody>
      </p:sp>
      <p:sp>
        <p:nvSpPr>
          <p:cNvPr id="14" name="Text Placeholder 11">
            <a:extLst>
              <a:ext uri="{FF2B5EF4-FFF2-40B4-BE49-F238E27FC236}">
                <a16:creationId xmlns:a16="http://schemas.microsoft.com/office/drawing/2014/main" id="{C370DB38-87C7-86A4-B904-BE635F1E574E}"/>
              </a:ext>
            </a:extLst>
          </p:cNvPr>
          <p:cNvSpPr>
            <a:spLocks noGrp="1"/>
          </p:cNvSpPr>
          <p:nvPr>
            <p:ph type="body" sz="quarter" idx="19"/>
          </p:nvPr>
        </p:nvSpPr>
        <p:spPr>
          <a:xfrm>
            <a:off x="8998827" y="4108450"/>
            <a:ext cx="1685925" cy="907102"/>
          </a:xfrm>
        </p:spPr>
        <p:txBody>
          <a:bodyPr/>
          <a:lstStyle>
            <a:lvl1pPr algn="ctr">
              <a:buNone/>
              <a:defRPr sz="1400"/>
            </a:lvl1pPr>
            <a:lvl2pPr>
              <a:defRPr sz="1400"/>
            </a:lvl2pPr>
            <a:lvl3pPr>
              <a:defRPr sz="1400"/>
            </a:lvl3pPr>
            <a:lvl4pPr>
              <a:defRPr sz="1400"/>
            </a:lvl4pPr>
            <a:lvl5pPr>
              <a:defRPr sz="1400"/>
            </a:lvl5pPr>
          </a:lstStyle>
          <a:p>
            <a:pPr lvl="0"/>
            <a:r>
              <a:rPr lang="en-US"/>
              <a:t>Click to edit</a:t>
            </a:r>
          </a:p>
        </p:txBody>
      </p:sp>
    </p:spTree>
    <p:extLst>
      <p:ext uri="{BB962C8B-B14F-4D97-AF65-F5344CB8AC3E}">
        <p14:creationId xmlns:p14="http://schemas.microsoft.com/office/powerpoint/2010/main" val="39147460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A1D2E992-B48F-2C9A-430D-201B93969EB0}"/>
              </a:ext>
            </a:extLst>
          </p:cNvPr>
          <p:cNvSpPr>
            <a:spLocks noGrp="1"/>
          </p:cNvSpPr>
          <p:nvPr>
            <p:ph type="ftr" sz="quarter" idx="10"/>
          </p:nvPr>
        </p:nvSpPr>
        <p:spPr/>
        <p:txBody>
          <a:bodyPr/>
          <a:lstStyle/>
          <a:p>
            <a:r>
              <a:rPr lang="en-US"/>
              <a:t>Module Name</a:t>
            </a:r>
          </a:p>
        </p:txBody>
      </p:sp>
      <p:sp>
        <p:nvSpPr>
          <p:cNvPr id="6" name="Slide Number Placeholder 5">
            <a:extLst>
              <a:ext uri="{FF2B5EF4-FFF2-40B4-BE49-F238E27FC236}">
                <a16:creationId xmlns:a16="http://schemas.microsoft.com/office/drawing/2014/main" id="{A741BF64-7172-F81E-8387-0DD4EBA04DE3}"/>
              </a:ext>
            </a:extLst>
          </p:cNvPr>
          <p:cNvSpPr>
            <a:spLocks noGrp="1"/>
          </p:cNvSpPr>
          <p:nvPr>
            <p:ph type="sldNum" sz="quarter" idx="11"/>
          </p:nvPr>
        </p:nvSpPr>
        <p:spPr/>
        <p:txBody>
          <a:bodyPr/>
          <a:lstStyle/>
          <a:p>
            <a:fld id="{1B6BCD38-10FB-4154-A4CD-08746A6DCB55}" type="slidenum">
              <a:rPr lang="en-US" smtClean="0"/>
              <a:pPr/>
              <a:t>‹#›</a:t>
            </a:fld>
            <a:endParaRPr lang="en-US"/>
          </a:p>
        </p:txBody>
      </p:sp>
      <p:sp>
        <p:nvSpPr>
          <p:cNvPr id="9" name="Rectangle 8">
            <a:extLst>
              <a:ext uri="{FF2B5EF4-FFF2-40B4-BE49-F238E27FC236}">
                <a16:creationId xmlns:a16="http://schemas.microsoft.com/office/drawing/2014/main" id="{A9A92E12-44FC-1DD7-6B6C-0D67B3004ACF}"/>
              </a:ext>
            </a:extLst>
          </p:cNvPr>
          <p:cNvSpPr/>
          <p:nvPr userDrawn="1"/>
        </p:nvSpPr>
        <p:spPr>
          <a:xfrm>
            <a:off x="156949" y="-300735"/>
            <a:ext cx="12192000" cy="147604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z="4400" b="1" i="0">
              <a:latin typeface="Poppins" panose="020B0604020202020204" pitchFamily="34" charset="0"/>
              <a:cs typeface="Poppins" panose="020B0604020202020204" pitchFamily="34" charset="0"/>
            </a:endParaRPr>
          </a:p>
        </p:txBody>
      </p:sp>
      <p:cxnSp>
        <p:nvCxnSpPr>
          <p:cNvPr id="10" name="Straight Connector 9">
            <a:extLst>
              <a:ext uri="{FF2B5EF4-FFF2-40B4-BE49-F238E27FC236}">
                <a16:creationId xmlns:a16="http://schemas.microsoft.com/office/drawing/2014/main" id="{CF788E7B-4867-38C2-2E2F-7B44D90C2EEB}"/>
              </a:ext>
            </a:extLst>
          </p:cNvPr>
          <p:cNvCxnSpPr>
            <a:cxnSpLocks/>
          </p:cNvCxnSpPr>
          <p:nvPr userDrawn="1"/>
        </p:nvCxnSpPr>
        <p:spPr>
          <a:xfrm>
            <a:off x="0" y="1464133"/>
            <a:ext cx="12192000" cy="0"/>
          </a:xfrm>
          <a:prstGeom prst="line">
            <a:avLst/>
          </a:prstGeom>
          <a:ln w="1270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95BDA497-1E38-56EB-D129-AD71DB737E73}"/>
              </a:ext>
            </a:extLst>
          </p:cNvPr>
          <p:cNvSpPr/>
          <p:nvPr userDrawn="1"/>
        </p:nvSpPr>
        <p:spPr>
          <a:xfrm>
            <a:off x="-22934" y="1527469"/>
            <a:ext cx="12252512" cy="4489518"/>
          </a:xfrm>
          <a:prstGeom prst="rect">
            <a:avLst/>
          </a:prstGeom>
          <a:solidFill>
            <a:schemeClr val="tx2">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4">
                  <a:lumMod val="20000"/>
                  <a:lumOff val="80000"/>
                </a:schemeClr>
              </a:solidFill>
            </a:endParaRPr>
          </a:p>
        </p:txBody>
      </p:sp>
      <p:cxnSp>
        <p:nvCxnSpPr>
          <p:cNvPr id="12" name="Straight Connector 11">
            <a:extLst>
              <a:ext uri="{FF2B5EF4-FFF2-40B4-BE49-F238E27FC236}">
                <a16:creationId xmlns:a16="http://schemas.microsoft.com/office/drawing/2014/main" id="{641E2224-2A26-BEA3-6BCC-5C170FEE8206}"/>
              </a:ext>
            </a:extLst>
          </p:cNvPr>
          <p:cNvCxnSpPr/>
          <p:nvPr userDrawn="1"/>
        </p:nvCxnSpPr>
        <p:spPr>
          <a:xfrm>
            <a:off x="838200" y="1371600"/>
            <a:ext cx="10515600" cy="0"/>
          </a:xfrm>
          <a:prstGeom prst="line">
            <a:avLst/>
          </a:prstGeom>
          <a:ln w="76200">
            <a:solidFill>
              <a:schemeClr val="tx2"/>
            </a:solidFill>
          </a:ln>
        </p:spPr>
        <p:style>
          <a:lnRef idx="2">
            <a:schemeClr val="accent1"/>
          </a:lnRef>
          <a:fillRef idx="0">
            <a:schemeClr val="accent1"/>
          </a:fillRef>
          <a:effectRef idx="1">
            <a:schemeClr val="accent1"/>
          </a:effectRef>
          <a:fontRef idx="minor">
            <a:schemeClr val="tx1"/>
          </a:fontRef>
        </p:style>
      </p:cxnSp>
      <p:pic>
        <p:nvPicPr>
          <p:cNvPr id="4" name="Picture 3">
            <a:extLst>
              <a:ext uri="{FF2B5EF4-FFF2-40B4-BE49-F238E27FC236}">
                <a16:creationId xmlns:a16="http://schemas.microsoft.com/office/drawing/2014/main" id="{EDBB38F6-1152-38C3-1629-AA7EC487780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6619" y="2580752"/>
            <a:ext cx="1325563" cy="1325563"/>
          </a:xfrm>
          <a:prstGeom prst="rect">
            <a:avLst/>
          </a:prstGeom>
        </p:spPr>
      </p:pic>
      <p:pic>
        <p:nvPicPr>
          <p:cNvPr id="8" name="Picture 7">
            <a:extLst>
              <a:ext uri="{FF2B5EF4-FFF2-40B4-BE49-F238E27FC236}">
                <a16:creationId xmlns:a16="http://schemas.microsoft.com/office/drawing/2014/main" id="{A83C1FC3-444A-7A10-C42F-845F380F55E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40540" y="2580752"/>
            <a:ext cx="1325563" cy="1325563"/>
          </a:xfrm>
          <a:prstGeom prst="rect">
            <a:avLst/>
          </a:prstGeom>
        </p:spPr>
      </p:pic>
      <p:pic>
        <p:nvPicPr>
          <p:cNvPr id="14" name="Picture 13">
            <a:extLst>
              <a:ext uri="{FF2B5EF4-FFF2-40B4-BE49-F238E27FC236}">
                <a16:creationId xmlns:a16="http://schemas.microsoft.com/office/drawing/2014/main" id="{B7DEA3A8-E959-CBF7-E448-BBCA6888251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665657" y="2580752"/>
            <a:ext cx="1325563" cy="1325563"/>
          </a:xfrm>
          <a:prstGeom prst="rect">
            <a:avLst/>
          </a:prstGeom>
        </p:spPr>
      </p:pic>
      <p:sp>
        <p:nvSpPr>
          <p:cNvPr id="16" name="TextBox 15">
            <a:extLst>
              <a:ext uri="{FF2B5EF4-FFF2-40B4-BE49-F238E27FC236}">
                <a16:creationId xmlns:a16="http://schemas.microsoft.com/office/drawing/2014/main" id="{88D7531E-0FBD-BB6C-BAFC-CD3A86BFB90F}"/>
              </a:ext>
            </a:extLst>
          </p:cNvPr>
          <p:cNvSpPr txBox="1"/>
          <p:nvPr userDrawn="1"/>
        </p:nvSpPr>
        <p:spPr>
          <a:xfrm>
            <a:off x="1328283" y="4102602"/>
            <a:ext cx="2422235" cy="646331"/>
          </a:xfrm>
          <a:prstGeom prst="rect">
            <a:avLst/>
          </a:prstGeom>
          <a:noFill/>
        </p:spPr>
        <p:txBody>
          <a:bodyPr wrap="square">
            <a:spAutoFit/>
          </a:bodyPr>
          <a:lstStyle/>
          <a:p>
            <a:pPr lvl="0" algn="ctr"/>
            <a:r>
              <a:rPr lang="en-US" sz="1800"/>
              <a:t>Click to edit Master text styles</a:t>
            </a:r>
          </a:p>
        </p:txBody>
      </p:sp>
      <p:sp>
        <p:nvSpPr>
          <p:cNvPr id="20" name="TextBox 19">
            <a:extLst>
              <a:ext uri="{FF2B5EF4-FFF2-40B4-BE49-F238E27FC236}">
                <a16:creationId xmlns:a16="http://schemas.microsoft.com/office/drawing/2014/main" id="{C417E363-89F0-0BFC-846D-3B60BCF30F79}"/>
              </a:ext>
            </a:extLst>
          </p:cNvPr>
          <p:cNvSpPr txBox="1"/>
          <p:nvPr userDrawn="1"/>
        </p:nvSpPr>
        <p:spPr>
          <a:xfrm>
            <a:off x="4884882" y="4102602"/>
            <a:ext cx="2422235" cy="646331"/>
          </a:xfrm>
          <a:prstGeom prst="rect">
            <a:avLst/>
          </a:prstGeom>
          <a:noFill/>
        </p:spPr>
        <p:txBody>
          <a:bodyPr wrap="square">
            <a:spAutoFit/>
          </a:bodyPr>
          <a:lstStyle/>
          <a:p>
            <a:pPr lvl="0" algn="ctr"/>
            <a:r>
              <a:rPr lang="en-US" sz="1800"/>
              <a:t>Click to edit Master text styles</a:t>
            </a:r>
          </a:p>
        </p:txBody>
      </p:sp>
      <p:sp>
        <p:nvSpPr>
          <p:cNvPr id="24" name="TextBox 23">
            <a:extLst>
              <a:ext uri="{FF2B5EF4-FFF2-40B4-BE49-F238E27FC236}">
                <a16:creationId xmlns:a16="http://schemas.microsoft.com/office/drawing/2014/main" id="{D753F1B5-6489-2607-14E5-1954C729F975}"/>
              </a:ext>
            </a:extLst>
          </p:cNvPr>
          <p:cNvSpPr txBox="1"/>
          <p:nvPr userDrawn="1"/>
        </p:nvSpPr>
        <p:spPr>
          <a:xfrm>
            <a:off x="8117320" y="4102602"/>
            <a:ext cx="2422235" cy="646331"/>
          </a:xfrm>
          <a:prstGeom prst="rect">
            <a:avLst/>
          </a:prstGeom>
          <a:noFill/>
        </p:spPr>
        <p:txBody>
          <a:bodyPr wrap="square">
            <a:spAutoFit/>
          </a:bodyPr>
          <a:lstStyle/>
          <a:p>
            <a:pPr lvl="0" algn="ctr"/>
            <a:r>
              <a:rPr lang="en-US" sz="1800"/>
              <a:t>Click to edit Master text styles</a:t>
            </a:r>
          </a:p>
        </p:txBody>
      </p:sp>
    </p:spTree>
    <p:extLst>
      <p:ext uri="{BB962C8B-B14F-4D97-AF65-F5344CB8AC3E}">
        <p14:creationId xmlns:p14="http://schemas.microsoft.com/office/powerpoint/2010/main" val="17308693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A1D2E992-B48F-2C9A-430D-201B93969EB0}"/>
              </a:ext>
            </a:extLst>
          </p:cNvPr>
          <p:cNvSpPr>
            <a:spLocks noGrp="1"/>
          </p:cNvSpPr>
          <p:nvPr>
            <p:ph type="ftr" sz="quarter" idx="10"/>
          </p:nvPr>
        </p:nvSpPr>
        <p:spPr/>
        <p:txBody>
          <a:bodyPr/>
          <a:lstStyle/>
          <a:p>
            <a:r>
              <a:rPr lang="en-US"/>
              <a:t>Module Name</a:t>
            </a:r>
          </a:p>
        </p:txBody>
      </p:sp>
      <p:sp>
        <p:nvSpPr>
          <p:cNvPr id="6" name="Slide Number Placeholder 5">
            <a:extLst>
              <a:ext uri="{FF2B5EF4-FFF2-40B4-BE49-F238E27FC236}">
                <a16:creationId xmlns:a16="http://schemas.microsoft.com/office/drawing/2014/main" id="{A741BF64-7172-F81E-8387-0DD4EBA04DE3}"/>
              </a:ext>
            </a:extLst>
          </p:cNvPr>
          <p:cNvSpPr>
            <a:spLocks noGrp="1"/>
          </p:cNvSpPr>
          <p:nvPr>
            <p:ph type="sldNum" sz="quarter" idx="11"/>
          </p:nvPr>
        </p:nvSpPr>
        <p:spPr/>
        <p:txBody>
          <a:bodyPr/>
          <a:lstStyle/>
          <a:p>
            <a:fld id="{1B6BCD38-10FB-4154-A4CD-08746A6DCB55}" type="slidenum">
              <a:rPr lang="en-US" smtClean="0"/>
              <a:pPr/>
              <a:t>‹#›</a:t>
            </a:fld>
            <a:endParaRPr lang="en-US"/>
          </a:p>
        </p:txBody>
      </p:sp>
      <p:sp>
        <p:nvSpPr>
          <p:cNvPr id="9" name="Rectangle 8">
            <a:extLst>
              <a:ext uri="{FF2B5EF4-FFF2-40B4-BE49-F238E27FC236}">
                <a16:creationId xmlns:a16="http://schemas.microsoft.com/office/drawing/2014/main" id="{A9A92E12-44FC-1DD7-6B6C-0D67B3004ACF}"/>
              </a:ext>
            </a:extLst>
          </p:cNvPr>
          <p:cNvSpPr/>
          <p:nvPr userDrawn="1"/>
        </p:nvSpPr>
        <p:spPr>
          <a:xfrm>
            <a:off x="0" y="-12854"/>
            <a:ext cx="12192000" cy="147604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z="4400" b="1" i="0">
              <a:latin typeface="Poppins" panose="020B0604020202020204" pitchFamily="34" charset="0"/>
              <a:cs typeface="Poppins" panose="020B0604020202020204" pitchFamily="34" charset="0"/>
            </a:endParaRPr>
          </a:p>
        </p:txBody>
      </p:sp>
      <p:cxnSp>
        <p:nvCxnSpPr>
          <p:cNvPr id="10" name="Straight Connector 9">
            <a:extLst>
              <a:ext uri="{FF2B5EF4-FFF2-40B4-BE49-F238E27FC236}">
                <a16:creationId xmlns:a16="http://schemas.microsoft.com/office/drawing/2014/main" id="{CF788E7B-4867-38C2-2E2F-7B44D90C2EEB}"/>
              </a:ext>
            </a:extLst>
          </p:cNvPr>
          <p:cNvCxnSpPr>
            <a:cxnSpLocks/>
          </p:cNvCxnSpPr>
          <p:nvPr userDrawn="1"/>
        </p:nvCxnSpPr>
        <p:spPr>
          <a:xfrm>
            <a:off x="-6824" y="1484604"/>
            <a:ext cx="12192000" cy="0"/>
          </a:xfrm>
          <a:prstGeom prst="line">
            <a:avLst/>
          </a:prstGeom>
          <a:ln w="1270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95BDA497-1E38-56EB-D129-AD71DB737E73}"/>
              </a:ext>
            </a:extLst>
          </p:cNvPr>
          <p:cNvSpPr/>
          <p:nvPr userDrawn="1"/>
        </p:nvSpPr>
        <p:spPr>
          <a:xfrm>
            <a:off x="0" y="1545885"/>
            <a:ext cx="12192000" cy="4489518"/>
          </a:xfrm>
          <a:prstGeom prst="rect">
            <a:avLst/>
          </a:prstGeom>
          <a:solidFill>
            <a:schemeClr val="tx2">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4">
                  <a:lumMod val="20000"/>
                  <a:lumOff val="80000"/>
                </a:schemeClr>
              </a:solidFill>
            </a:endParaRPr>
          </a:p>
        </p:txBody>
      </p:sp>
      <p:sp>
        <p:nvSpPr>
          <p:cNvPr id="19" name="Content Placeholder 16">
            <a:extLst>
              <a:ext uri="{FF2B5EF4-FFF2-40B4-BE49-F238E27FC236}">
                <a16:creationId xmlns:a16="http://schemas.microsoft.com/office/drawing/2014/main" id="{ACAD2674-6B23-7818-8601-CC8A6B01C331}"/>
              </a:ext>
            </a:extLst>
          </p:cNvPr>
          <p:cNvSpPr>
            <a:spLocks noGrp="1"/>
          </p:cNvSpPr>
          <p:nvPr>
            <p:ph sz="quarter" idx="13" hasCustomPrompt="1"/>
          </p:nvPr>
        </p:nvSpPr>
        <p:spPr>
          <a:xfrm>
            <a:off x="743473" y="444346"/>
            <a:ext cx="8181975" cy="566737"/>
          </a:xfrm>
        </p:spPr>
        <p:txBody>
          <a:bodyPr/>
          <a:lstStyle>
            <a:lvl1pPr>
              <a:buNone/>
              <a:defRPr sz="2800">
                <a:solidFill>
                  <a:schemeClr val="bg1"/>
                </a:solidFill>
              </a:defRPr>
            </a:lvl1pPr>
          </a:lstStyle>
          <a:p>
            <a:r>
              <a:rPr lang="en-US"/>
              <a:t>Click to edit Master title style</a:t>
            </a:r>
            <a:endParaRPr lang="en-US">
              <a:solidFill>
                <a:schemeClr val="bg1"/>
              </a:solidFill>
            </a:endParaRPr>
          </a:p>
        </p:txBody>
      </p:sp>
    </p:spTree>
    <p:extLst>
      <p:ext uri="{BB962C8B-B14F-4D97-AF65-F5344CB8AC3E}">
        <p14:creationId xmlns:p14="http://schemas.microsoft.com/office/powerpoint/2010/main" val="2518574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5D29288-D98D-33BD-2A25-451DF4D96559}"/>
              </a:ext>
            </a:extLst>
          </p:cNvPr>
          <p:cNvSpPr>
            <a:spLocks noGrp="1"/>
          </p:cNvSpPr>
          <p:nvPr>
            <p:ph type="title"/>
          </p:nvPr>
        </p:nvSpPr>
        <p:spPr>
          <a:xfrm>
            <a:off x="841248" y="365760"/>
            <a:ext cx="10515600" cy="1325880"/>
          </a:xfrm>
          <a:prstGeom prst="rect">
            <a:avLst/>
          </a:prstGeom>
        </p:spPr>
        <p:txBody>
          <a:bodyPr vert="horz" lIns="91440" tIns="45720" rIns="91440" bIns="45720" rtlCol="0" anchor="ctr">
            <a:normAutofit/>
          </a:bodyPr>
          <a:lstStyle>
            <a:lvl1pPr>
              <a:defRPr sz="2800"/>
            </a:lvl1pPr>
          </a:lstStyle>
          <a:p>
            <a:r>
              <a:rPr lang="en-US"/>
              <a:t>Click to edit Master title style</a:t>
            </a:r>
          </a:p>
        </p:txBody>
      </p:sp>
      <p:sp>
        <p:nvSpPr>
          <p:cNvPr id="3" name="Text Placeholder 2">
            <a:extLst>
              <a:ext uri="{FF2B5EF4-FFF2-40B4-BE49-F238E27FC236}">
                <a16:creationId xmlns:a16="http://schemas.microsoft.com/office/drawing/2014/main" id="{630A0D9F-A893-32C4-9F34-E119F113F4E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6">
            <a:extLst>
              <a:ext uri="{FF2B5EF4-FFF2-40B4-BE49-F238E27FC236}">
                <a16:creationId xmlns:a16="http://schemas.microsoft.com/office/drawing/2014/main" id="{356D3AA2-58E0-9F77-3209-8E02CEE03B66}"/>
              </a:ext>
            </a:extLst>
          </p:cNvPr>
          <p:cNvSpPr>
            <a:spLocks noGrp="1"/>
          </p:cNvSpPr>
          <p:nvPr>
            <p:ph type="ftr" sz="quarter" idx="3"/>
          </p:nvPr>
        </p:nvSpPr>
        <p:spPr>
          <a:xfrm>
            <a:off x="6868048" y="6356350"/>
            <a:ext cx="4114800" cy="365125"/>
          </a:xfrm>
          <a:prstGeom prst="rect">
            <a:avLst/>
          </a:prstGeom>
        </p:spPr>
        <p:txBody>
          <a:bodyPr vert="horz" lIns="91440" tIns="45720" rIns="91440" bIns="45720" rtlCol="0" anchor="ctr"/>
          <a:lstStyle>
            <a:lvl1pPr algn="r">
              <a:defRPr sz="1200">
                <a:solidFill>
                  <a:schemeClr val="tx1">
                    <a:lumMod val="75000"/>
                    <a:lumOff val="25000"/>
                  </a:schemeClr>
                </a:solidFill>
              </a:defRPr>
            </a:lvl1pPr>
          </a:lstStyle>
          <a:p>
            <a:r>
              <a:rPr lang="en-US"/>
              <a:t>Module Name</a:t>
            </a:r>
          </a:p>
        </p:txBody>
      </p:sp>
      <p:sp>
        <p:nvSpPr>
          <p:cNvPr id="8" name="Slide Number Placeholder 7">
            <a:extLst>
              <a:ext uri="{FF2B5EF4-FFF2-40B4-BE49-F238E27FC236}">
                <a16:creationId xmlns:a16="http://schemas.microsoft.com/office/drawing/2014/main" id="{46246C19-B881-56F3-A769-8709E3AE8DE2}"/>
              </a:ext>
            </a:extLst>
          </p:cNvPr>
          <p:cNvSpPr>
            <a:spLocks noGrp="1"/>
          </p:cNvSpPr>
          <p:nvPr>
            <p:ph type="sldNum" sz="quarter" idx="4"/>
          </p:nvPr>
        </p:nvSpPr>
        <p:spPr>
          <a:xfrm>
            <a:off x="10982848" y="6356350"/>
            <a:ext cx="370952" cy="365125"/>
          </a:xfrm>
          <a:prstGeom prst="rect">
            <a:avLst/>
          </a:prstGeom>
          <a:solidFill>
            <a:schemeClr val="accent5"/>
          </a:solidFill>
        </p:spPr>
        <p:txBody>
          <a:bodyPr vert="horz" lIns="91440" tIns="45720" rIns="91440" bIns="45720" rtlCol="0" anchor="ctr"/>
          <a:lstStyle>
            <a:lvl1pPr algn="ctr">
              <a:defRPr sz="1200">
                <a:solidFill>
                  <a:schemeClr val="tx1">
                    <a:lumMod val="75000"/>
                    <a:lumOff val="25000"/>
                  </a:schemeClr>
                </a:solidFill>
                <a:latin typeface="Poppins" panose="020B0604020202020204" pitchFamily="34" charset="0"/>
                <a:cs typeface="Poppins" panose="020B0604020202020204" pitchFamily="34" charset="0"/>
              </a:defRPr>
            </a:lvl1pPr>
          </a:lstStyle>
          <a:p>
            <a:fld id="{1B6BCD38-10FB-4154-A4CD-08746A6DCB55}" type="slidenum">
              <a:rPr lang="en-US" smtClean="0"/>
              <a:pPr/>
              <a:t>‹#›</a:t>
            </a:fld>
            <a:endParaRPr lang="en-US"/>
          </a:p>
        </p:txBody>
      </p:sp>
    </p:spTree>
    <p:extLst>
      <p:ext uri="{BB962C8B-B14F-4D97-AF65-F5344CB8AC3E}">
        <p14:creationId xmlns:p14="http://schemas.microsoft.com/office/powerpoint/2010/main" val="334824899"/>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62" r:id="rId3"/>
    <p:sldLayoutId id="2147483668" r:id="rId4"/>
    <p:sldLayoutId id="2147483660" r:id="rId5"/>
    <p:sldLayoutId id="2147483663" r:id="rId6"/>
    <p:sldLayoutId id="2147483664" r:id="rId7"/>
    <p:sldLayoutId id="2147483665" r:id="rId8"/>
    <p:sldLayoutId id="2147483666" r:id="rId9"/>
    <p:sldLayoutId id="2147483669" r:id="rId10"/>
    <p:sldLayoutId id="2147483670" r:id="rId11"/>
    <p:sldLayoutId id="2147483671" r:id="rId12"/>
    <p:sldLayoutId id="2147483676" r:id="rId13"/>
    <p:sldLayoutId id="2147483677" r:id="rId14"/>
    <p:sldLayoutId id="2147483650" r:id="rId15"/>
    <p:sldLayoutId id="2147483667" r:id="rId16"/>
    <p:sldLayoutId id="2147483652" r:id="rId17"/>
    <p:sldLayoutId id="2147483653" r:id="rId18"/>
    <p:sldLayoutId id="2147483654" r:id="rId19"/>
    <p:sldLayoutId id="2147483675" r:id="rId20"/>
    <p:sldLayoutId id="2147483673" r:id="rId21"/>
    <p:sldLayoutId id="2147483655" r:id="rId22"/>
  </p:sldLayoutIdLst>
  <p:hf hdr="0" dt="0"/>
  <p:txStyles>
    <p:titleStyle>
      <a:lvl1pPr algn="l" defTabSz="914400" rtl="0" eaLnBrk="1" latinLnBrk="0" hangingPunct="1">
        <a:lnSpc>
          <a:spcPct val="90000"/>
        </a:lnSpc>
        <a:spcBef>
          <a:spcPct val="0"/>
        </a:spcBef>
        <a:buNone/>
        <a:defRPr sz="2800" b="1" kern="1200">
          <a:solidFill>
            <a:schemeClr val="tx1"/>
          </a:solidFill>
          <a:latin typeface="Poppins" panose="020B0604020202020204" pitchFamily="34" charset="0"/>
          <a:ea typeface="+mj-ea"/>
          <a:cs typeface="Poppins" panose="020B0604020202020204" pitchFamily="34" charset="0"/>
        </a:defRPr>
      </a:lvl1pPr>
    </p:titleStyle>
    <p:bodyStyle>
      <a:lvl1pPr marL="228600" indent="-228600" algn="l" defTabSz="914400" rtl="0" eaLnBrk="1" latinLnBrk="0" hangingPunct="1">
        <a:lnSpc>
          <a:spcPct val="100000"/>
        </a:lnSpc>
        <a:spcBef>
          <a:spcPts val="1000"/>
        </a:spcBef>
        <a:spcAft>
          <a:spcPts val="1200"/>
        </a:spcAft>
        <a:buFont typeface="Poppins" panose="020B0604020202020204" pitchFamily="34" charset="0"/>
        <a:buChar char="•"/>
        <a:defRPr sz="2200" kern="1200">
          <a:solidFill>
            <a:schemeClr val="tx1"/>
          </a:solidFill>
          <a:latin typeface="Poppins" panose="020B0604020202020204" pitchFamily="34" charset="0"/>
          <a:ea typeface="+mn-ea"/>
          <a:cs typeface="Poppins" panose="020B0604020202020204" pitchFamily="34" charset="0"/>
        </a:defRPr>
      </a:lvl1pPr>
      <a:lvl2pPr marL="685800" indent="-228600" algn="l" defTabSz="914400" rtl="0" eaLnBrk="1" latinLnBrk="0" hangingPunct="1">
        <a:lnSpc>
          <a:spcPct val="100000"/>
        </a:lnSpc>
        <a:spcBef>
          <a:spcPts val="500"/>
        </a:spcBef>
        <a:spcAft>
          <a:spcPts val="1200"/>
        </a:spcAft>
        <a:buFont typeface="Poppins" panose="020B0604020202020204" pitchFamily="34" charset="0"/>
        <a:buChar char="•"/>
        <a:defRPr sz="2000" kern="1200">
          <a:solidFill>
            <a:schemeClr val="tx1"/>
          </a:solidFill>
          <a:latin typeface="Poppins" panose="020B0604020202020204" pitchFamily="34" charset="0"/>
          <a:ea typeface="+mn-ea"/>
          <a:cs typeface="Poppins" panose="020B0604020202020204" pitchFamily="34" charset="0"/>
        </a:defRPr>
      </a:lvl2pPr>
      <a:lvl3pPr marL="1143000" indent="-228600" algn="l" defTabSz="914400" rtl="0" eaLnBrk="1" latinLnBrk="0" hangingPunct="1">
        <a:lnSpc>
          <a:spcPct val="100000"/>
        </a:lnSpc>
        <a:spcBef>
          <a:spcPts val="500"/>
        </a:spcBef>
        <a:spcAft>
          <a:spcPts val="1200"/>
        </a:spcAft>
        <a:buFont typeface="Poppins" panose="020B0604020202020204" pitchFamily="34" charset="0"/>
        <a:buChar char="•"/>
        <a:defRPr sz="2000" kern="1200">
          <a:solidFill>
            <a:schemeClr val="tx1"/>
          </a:solidFill>
          <a:latin typeface="Poppins" panose="020B0604020202020204" pitchFamily="34" charset="0"/>
          <a:ea typeface="+mn-ea"/>
          <a:cs typeface="Poppins" panose="020B0604020202020204" pitchFamily="34" charset="0"/>
        </a:defRPr>
      </a:lvl3pPr>
      <a:lvl4pPr marL="1600200" indent="-228600" algn="l" defTabSz="914400" rtl="0" eaLnBrk="1" latinLnBrk="0" hangingPunct="1">
        <a:lnSpc>
          <a:spcPct val="100000"/>
        </a:lnSpc>
        <a:spcBef>
          <a:spcPts val="500"/>
        </a:spcBef>
        <a:spcAft>
          <a:spcPts val="1200"/>
        </a:spcAft>
        <a:buFont typeface="Poppins" panose="020B0604020202020204" pitchFamily="34" charset="0"/>
        <a:buChar char="•"/>
        <a:defRPr sz="1800" kern="1200">
          <a:solidFill>
            <a:schemeClr val="tx1"/>
          </a:solidFill>
          <a:latin typeface="Poppins" panose="020B0604020202020204" pitchFamily="34" charset="0"/>
          <a:ea typeface="+mn-ea"/>
          <a:cs typeface="Poppins" panose="020B0604020202020204" pitchFamily="34" charset="0"/>
        </a:defRPr>
      </a:lvl4pPr>
      <a:lvl5pPr marL="2057400" indent="-228600" algn="l" defTabSz="914400" rtl="0" eaLnBrk="1" latinLnBrk="0" hangingPunct="1">
        <a:lnSpc>
          <a:spcPct val="100000"/>
        </a:lnSpc>
        <a:spcBef>
          <a:spcPts val="500"/>
        </a:spcBef>
        <a:spcAft>
          <a:spcPts val="1200"/>
        </a:spcAft>
        <a:buFont typeface="Poppins" panose="020B0604020202020204" pitchFamily="34" charset="0"/>
        <a:buChar char="•"/>
        <a:defRPr sz="1800" kern="1200">
          <a:solidFill>
            <a:schemeClr val="tx1"/>
          </a:solidFill>
          <a:latin typeface="Poppins" panose="020B0604020202020204" pitchFamily="34" charset="0"/>
          <a:ea typeface="+mn-ea"/>
          <a:cs typeface="Poppins" panose="020B0604020202020204" pitchFamily="34" charset="0"/>
        </a:defRPr>
      </a:lvl5pPr>
      <a:lvl6pPr marL="25146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notesSlide" Target="../notesSlides/notesSlide4.xml"/><Relationship Id="rId1" Type="http://schemas.openxmlformats.org/officeDocument/2006/relationships/slideLayout" Target="../slideLayouts/slideLayout15.xml"/><Relationship Id="rId5" Type="http://schemas.openxmlformats.org/officeDocument/2006/relationships/image" Target="../media/image10.svg"/><Relationship Id="rId4" Type="http://schemas.openxmlformats.org/officeDocument/2006/relationships/image" Target="../media/image9.svg"/></Relationships>
</file>

<file path=ppt/slides/_rels/slide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notesSlide" Target="../notesSlides/notesSlide5.xml"/><Relationship Id="rId1" Type="http://schemas.openxmlformats.org/officeDocument/2006/relationships/slideLayout" Target="../slideLayouts/slideLayout18.xml"/><Relationship Id="rId4" Type="http://schemas.openxmlformats.org/officeDocument/2006/relationships/image" Target="../media/image12.sv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notesSlide" Target="../notesSlides/notesSlide11.xml"/><Relationship Id="rId1" Type="http://schemas.openxmlformats.org/officeDocument/2006/relationships/slideLayout" Target="../slideLayouts/slideLayout17.xml"/><Relationship Id="rId6" Type="http://schemas.openxmlformats.org/officeDocument/2006/relationships/image" Target="../media/image14.svg"/><Relationship Id="rId5" Type="http://schemas.openxmlformats.org/officeDocument/2006/relationships/image" Target="../media/image13.svg"/><Relationship Id="rId4" Type="http://schemas.openxmlformats.org/officeDocument/2006/relationships/image" Target="../media/image10.sv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0B99231-99F3-C5CC-7470-315263E8D643}"/>
              </a:ext>
            </a:extLst>
          </p:cNvPr>
          <p:cNvPicPr>
            <a:picLocks noChangeAspect="1"/>
          </p:cNvPicPr>
          <p:nvPr/>
        </p:nvPicPr>
        <p:blipFill>
          <a:blip r:embed="rId3">
            <a:extLst>
              <a:ext uri="{28A0092B-C50C-407E-A947-70E740481C1C}">
                <a14:useLocalDpi xmlns:a14="http://schemas.microsoft.com/office/drawing/2010/main" val="0"/>
              </a:ext>
            </a:extLst>
          </a:blip>
          <a:srcRect t="18649" r="3584"/>
          <a:stretch>
            <a:fillRect/>
          </a:stretch>
        </p:blipFill>
        <p:spPr>
          <a:xfrm>
            <a:off x="-1" y="0"/>
            <a:ext cx="12192001" cy="6858000"/>
          </a:xfrm>
          <a:prstGeom prst="rect">
            <a:avLst/>
          </a:prstGeom>
        </p:spPr>
      </p:pic>
      <p:sp>
        <p:nvSpPr>
          <p:cNvPr id="12" name="Title 1">
            <a:extLst>
              <a:ext uri="{FF2B5EF4-FFF2-40B4-BE49-F238E27FC236}">
                <a16:creationId xmlns:a16="http://schemas.microsoft.com/office/drawing/2014/main" id="{D44509A9-C8CE-3EAB-237C-7BA1D171ADA5}"/>
              </a:ext>
            </a:extLst>
          </p:cNvPr>
          <p:cNvSpPr>
            <a:spLocks noGrp="1"/>
          </p:cNvSpPr>
          <p:nvPr>
            <p:ph type="ctrTitle"/>
          </p:nvPr>
        </p:nvSpPr>
        <p:spPr/>
        <p:txBody>
          <a:bodyPr/>
          <a:lstStyle/>
          <a:p>
            <a:br>
              <a:rPr lang="en-US"/>
            </a:br>
            <a:r>
              <a:rPr lang="en-US"/>
              <a:t>OnPoint Financial Literacy Education</a:t>
            </a:r>
          </a:p>
        </p:txBody>
      </p:sp>
      <p:sp>
        <p:nvSpPr>
          <p:cNvPr id="13" name="Subtitle 2">
            <a:extLst>
              <a:ext uri="{FF2B5EF4-FFF2-40B4-BE49-F238E27FC236}">
                <a16:creationId xmlns:a16="http://schemas.microsoft.com/office/drawing/2014/main" id="{054FD62C-F49B-9C1E-0085-172AC29A71E5}"/>
              </a:ext>
            </a:extLst>
          </p:cNvPr>
          <p:cNvSpPr>
            <a:spLocks noGrp="1"/>
          </p:cNvSpPr>
          <p:nvPr>
            <p:ph type="subTitle" idx="1"/>
          </p:nvPr>
        </p:nvSpPr>
        <p:spPr>
          <a:xfrm>
            <a:off x="0" y="4101152"/>
            <a:ext cx="12188952" cy="1915600"/>
          </a:xfrm>
        </p:spPr>
        <p:txBody>
          <a:bodyPr/>
          <a:lstStyle/>
          <a:p>
            <a:r>
              <a:rPr lang="en-US"/>
              <a:t>Lesson 11: Building Wealth</a:t>
            </a:r>
          </a:p>
        </p:txBody>
      </p:sp>
    </p:spTree>
    <p:extLst>
      <p:ext uri="{BB962C8B-B14F-4D97-AF65-F5344CB8AC3E}">
        <p14:creationId xmlns:p14="http://schemas.microsoft.com/office/powerpoint/2010/main" val="18226115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DC28E86E-D124-F21F-BF4D-9ECDDB996B04}"/>
              </a:ext>
            </a:extLst>
          </p:cNvPr>
          <p:cNvSpPr>
            <a:spLocks noGrp="1"/>
          </p:cNvSpPr>
          <p:nvPr>
            <p:ph type="ftr" sz="quarter" idx="10"/>
          </p:nvPr>
        </p:nvSpPr>
        <p:spPr/>
        <p:txBody>
          <a:bodyPr/>
          <a:lstStyle/>
          <a:p>
            <a:r>
              <a:rPr lang="en-US"/>
              <a:t>Module Name</a:t>
            </a:r>
          </a:p>
        </p:txBody>
      </p:sp>
      <p:sp>
        <p:nvSpPr>
          <p:cNvPr id="4" name="Slide Number Placeholder 3">
            <a:extLst>
              <a:ext uri="{FF2B5EF4-FFF2-40B4-BE49-F238E27FC236}">
                <a16:creationId xmlns:a16="http://schemas.microsoft.com/office/drawing/2014/main" id="{09878A33-4C2B-A647-3493-9F2604676761}"/>
              </a:ext>
            </a:extLst>
          </p:cNvPr>
          <p:cNvSpPr>
            <a:spLocks noGrp="1"/>
          </p:cNvSpPr>
          <p:nvPr>
            <p:ph type="sldNum" sz="quarter" idx="11"/>
          </p:nvPr>
        </p:nvSpPr>
        <p:spPr/>
        <p:txBody>
          <a:bodyPr/>
          <a:lstStyle/>
          <a:p>
            <a:fld id="{1B6BCD38-10FB-4154-A4CD-08746A6DCB55}" type="slidenum">
              <a:rPr lang="en-US" smtClean="0"/>
              <a:pPr/>
              <a:t>2</a:t>
            </a:fld>
            <a:endParaRPr lang="en-US"/>
          </a:p>
        </p:txBody>
      </p:sp>
      <p:sp>
        <p:nvSpPr>
          <p:cNvPr id="5" name="Text Placeholder 4">
            <a:extLst>
              <a:ext uri="{FF2B5EF4-FFF2-40B4-BE49-F238E27FC236}">
                <a16:creationId xmlns:a16="http://schemas.microsoft.com/office/drawing/2014/main" id="{116513B0-51C5-CF48-9E81-AEDCF3591335}"/>
              </a:ext>
            </a:extLst>
          </p:cNvPr>
          <p:cNvSpPr>
            <a:spLocks noGrp="1"/>
          </p:cNvSpPr>
          <p:nvPr>
            <p:ph type="body" sz="quarter" idx="12"/>
          </p:nvPr>
        </p:nvSpPr>
        <p:spPr/>
        <p:txBody>
          <a:bodyPr>
            <a:normAutofit fontScale="47500" lnSpcReduction="20000"/>
          </a:bodyPr>
          <a:lstStyle/>
          <a:p>
            <a:pPr marL="0" indent="0" algn="ctr"/>
            <a:r>
              <a:rPr lang="en-US" sz="4200" dirty="0">
                <a:solidFill>
                  <a:schemeClr val="bg1"/>
                </a:solidFill>
                <a:latin typeface="Poppins"/>
                <a:cs typeface="Poppins"/>
              </a:rPr>
              <a:t>When you hear the word </a:t>
            </a:r>
            <a:r>
              <a:rPr lang="en-US" sz="4200" b="1" i="1" dirty="0">
                <a:solidFill>
                  <a:schemeClr val="bg1"/>
                </a:solidFill>
                <a:latin typeface="Poppins"/>
                <a:cs typeface="Poppins"/>
              </a:rPr>
              <a:t>wealth</a:t>
            </a:r>
            <a:r>
              <a:rPr lang="en-US" sz="4200" dirty="0">
                <a:solidFill>
                  <a:schemeClr val="bg1"/>
                </a:solidFill>
                <a:latin typeface="Poppins"/>
                <a:cs typeface="Poppins"/>
              </a:rPr>
              <a:t>, what comes to mind?</a:t>
            </a:r>
          </a:p>
          <a:p>
            <a:pPr marL="0" indent="0" algn="ctr"/>
            <a:r>
              <a:rPr lang="en-US" sz="4200" dirty="0">
                <a:solidFill>
                  <a:schemeClr val="bg1"/>
                </a:solidFill>
                <a:latin typeface="Poppins"/>
                <a:cs typeface="Poppins"/>
              </a:rPr>
              <a:t>Think of someone who is wealthy in a non-money way. What makes them wealthy? How is it different from having money?</a:t>
            </a:r>
          </a:p>
          <a:p>
            <a:endParaRPr lang="en-US" dirty="0"/>
          </a:p>
        </p:txBody>
      </p:sp>
      <p:sp>
        <p:nvSpPr>
          <p:cNvPr id="6" name="Text Placeholder 5">
            <a:extLst>
              <a:ext uri="{FF2B5EF4-FFF2-40B4-BE49-F238E27FC236}">
                <a16:creationId xmlns:a16="http://schemas.microsoft.com/office/drawing/2014/main" id="{E7C90F7F-D6DC-DFC5-6265-BC169C310EC6}"/>
              </a:ext>
            </a:extLst>
          </p:cNvPr>
          <p:cNvSpPr>
            <a:spLocks noGrp="1"/>
          </p:cNvSpPr>
          <p:nvPr>
            <p:ph type="body" sz="quarter" idx="13"/>
          </p:nvPr>
        </p:nvSpPr>
        <p:spPr/>
        <p:txBody>
          <a:bodyPr/>
          <a:lstStyle/>
          <a:p>
            <a:r>
              <a:rPr lang="en-US" dirty="0">
                <a:solidFill>
                  <a:schemeClr val="bg1"/>
                </a:solidFill>
              </a:rPr>
              <a:t>Warm-up</a:t>
            </a:r>
          </a:p>
        </p:txBody>
      </p:sp>
    </p:spTree>
    <p:extLst>
      <p:ext uri="{BB962C8B-B14F-4D97-AF65-F5344CB8AC3E}">
        <p14:creationId xmlns:p14="http://schemas.microsoft.com/office/powerpoint/2010/main" val="37599108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DB6B1E-C52E-BC29-AB9B-439572615D6E}"/>
              </a:ext>
            </a:extLst>
          </p:cNvPr>
          <p:cNvSpPr>
            <a:spLocks noGrp="1"/>
          </p:cNvSpPr>
          <p:nvPr>
            <p:ph type="title"/>
          </p:nvPr>
        </p:nvSpPr>
        <p:spPr>
          <a:xfrm>
            <a:off x="838200" y="365125"/>
            <a:ext cx="10515600" cy="1325563"/>
          </a:xfrm>
        </p:spPr>
        <p:txBody>
          <a:bodyPr anchor="ctr">
            <a:normAutofit/>
          </a:bodyPr>
          <a:lstStyle/>
          <a:p>
            <a:r>
              <a:rPr lang="en-US"/>
              <a:t>Financial wealth</a:t>
            </a:r>
          </a:p>
        </p:txBody>
      </p:sp>
      <p:sp>
        <p:nvSpPr>
          <p:cNvPr id="3" name="Content Placeholder 2">
            <a:extLst>
              <a:ext uri="{FF2B5EF4-FFF2-40B4-BE49-F238E27FC236}">
                <a16:creationId xmlns:a16="http://schemas.microsoft.com/office/drawing/2014/main" id="{05097E3E-132C-12DE-65C8-0720D06F5B28}"/>
              </a:ext>
            </a:extLst>
          </p:cNvPr>
          <p:cNvSpPr>
            <a:spLocks noGrp="1"/>
          </p:cNvSpPr>
          <p:nvPr>
            <p:ph sz="half" idx="2"/>
          </p:nvPr>
        </p:nvSpPr>
        <p:spPr>
          <a:xfrm>
            <a:off x="838200" y="2082433"/>
            <a:ext cx="5526024" cy="2663304"/>
          </a:xfrm>
        </p:spPr>
        <p:txBody>
          <a:bodyPr vert="horz" lIns="91440" tIns="45720" rIns="91440" bIns="45720" rtlCol="0">
            <a:normAutofit/>
          </a:bodyPr>
          <a:lstStyle/>
          <a:p>
            <a:r>
              <a:rPr lang="en-US"/>
              <a:t>Wealth can mean many things</a:t>
            </a:r>
          </a:p>
          <a:p>
            <a:r>
              <a:rPr lang="en-US"/>
              <a:t>This lesson focuses on financial wealth</a:t>
            </a:r>
          </a:p>
          <a:p>
            <a:r>
              <a:rPr lang="en-US"/>
              <a:t>Financial wealth is something people build over time</a:t>
            </a:r>
          </a:p>
        </p:txBody>
      </p:sp>
      <p:sp>
        <p:nvSpPr>
          <p:cNvPr id="5" name="Footer Placeholder 4">
            <a:extLst>
              <a:ext uri="{FF2B5EF4-FFF2-40B4-BE49-F238E27FC236}">
                <a16:creationId xmlns:a16="http://schemas.microsoft.com/office/drawing/2014/main" id="{56E1C58B-A5B6-2428-414B-42B919FDA82C}"/>
              </a:ext>
            </a:extLst>
          </p:cNvPr>
          <p:cNvSpPr>
            <a:spLocks noGrp="1"/>
          </p:cNvSpPr>
          <p:nvPr>
            <p:ph type="ftr" sz="quarter" idx="10"/>
          </p:nvPr>
        </p:nvSpPr>
        <p:spPr>
          <a:xfrm>
            <a:off x="6868048" y="6356350"/>
            <a:ext cx="4114800" cy="365125"/>
          </a:xfrm>
        </p:spPr>
        <p:txBody>
          <a:bodyPr anchor="ctr">
            <a:normAutofit/>
          </a:bodyPr>
          <a:lstStyle/>
          <a:p>
            <a:pPr>
              <a:spcAft>
                <a:spcPts val="600"/>
              </a:spcAft>
            </a:pPr>
            <a:r>
              <a:rPr lang="en-US"/>
              <a:t>Building Wealth</a:t>
            </a:r>
          </a:p>
        </p:txBody>
      </p:sp>
      <p:sp>
        <p:nvSpPr>
          <p:cNvPr id="6" name="Slide Number Placeholder 5">
            <a:extLst>
              <a:ext uri="{FF2B5EF4-FFF2-40B4-BE49-F238E27FC236}">
                <a16:creationId xmlns:a16="http://schemas.microsoft.com/office/drawing/2014/main" id="{87C74ED2-1D4A-6479-15C6-CF55B61F810F}"/>
              </a:ext>
            </a:extLst>
          </p:cNvPr>
          <p:cNvSpPr>
            <a:spLocks noGrp="1"/>
          </p:cNvSpPr>
          <p:nvPr>
            <p:ph type="sldNum" sz="quarter" idx="11"/>
          </p:nvPr>
        </p:nvSpPr>
        <p:spPr>
          <a:xfrm>
            <a:off x="10982848" y="6356350"/>
            <a:ext cx="370952" cy="365125"/>
          </a:xfrm>
        </p:spPr>
        <p:txBody>
          <a:bodyPr/>
          <a:lstStyle/>
          <a:p>
            <a:r>
              <a:rPr lang="en-US"/>
              <a:t>3</a:t>
            </a:r>
          </a:p>
        </p:txBody>
      </p:sp>
    </p:spTree>
    <p:extLst>
      <p:ext uri="{BB962C8B-B14F-4D97-AF65-F5344CB8AC3E}">
        <p14:creationId xmlns:p14="http://schemas.microsoft.com/office/powerpoint/2010/main" val="11265256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E154B7-1CB8-415C-ACAD-D869734F3F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3B8A51-BCA3-F52D-7074-B5F926811101}"/>
              </a:ext>
            </a:extLst>
          </p:cNvPr>
          <p:cNvSpPr>
            <a:spLocks noGrp="1"/>
          </p:cNvSpPr>
          <p:nvPr>
            <p:ph type="title"/>
          </p:nvPr>
        </p:nvSpPr>
        <p:spPr/>
        <p:txBody>
          <a:bodyPr/>
          <a:lstStyle/>
          <a:p>
            <a:r>
              <a:rPr lang="en-US"/>
              <a:t>Learning targets</a:t>
            </a:r>
          </a:p>
        </p:txBody>
      </p:sp>
      <p:sp>
        <p:nvSpPr>
          <p:cNvPr id="3" name="Content Placeholder 2">
            <a:extLst>
              <a:ext uri="{FF2B5EF4-FFF2-40B4-BE49-F238E27FC236}">
                <a16:creationId xmlns:a16="http://schemas.microsoft.com/office/drawing/2014/main" id="{079BCC89-55B6-9D37-A795-17EB3789398E}"/>
              </a:ext>
            </a:extLst>
          </p:cNvPr>
          <p:cNvSpPr>
            <a:spLocks noGrp="1"/>
          </p:cNvSpPr>
          <p:nvPr>
            <p:ph idx="1"/>
          </p:nvPr>
        </p:nvSpPr>
        <p:spPr>
          <a:xfrm>
            <a:off x="841248" y="1737360"/>
            <a:ext cx="10515600" cy="457200"/>
          </a:xfrm>
        </p:spPr>
        <p:txBody>
          <a:bodyPr>
            <a:normAutofit/>
          </a:bodyPr>
          <a:lstStyle/>
          <a:p>
            <a:pPr marL="0" indent="0">
              <a:buNone/>
            </a:pPr>
            <a:r>
              <a:rPr lang="en-US" dirty="0"/>
              <a:t>I can:</a:t>
            </a:r>
          </a:p>
        </p:txBody>
      </p:sp>
      <p:sp>
        <p:nvSpPr>
          <p:cNvPr id="4" name="Footer Placeholder 3">
            <a:extLst>
              <a:ext uri="{FF2B5EF4-FFF2-40B4-BE49-F238E27FC236}">
                <a16:creationId xmlns:a16="http://schemas.microsoft.com/office/drawing/2014/main" id="{88ADCE6B-A860-45D5-91DE-53CB50CFD9B9}"/>
              </a:ext>
            </a:extLst>
          </p:cNvPr>
          <p:cNvSpPr>
            <a:spLocks noGrp="1"/>
          </p:cNvSpPr>
          <p:nvPr>
            <p:ph type="ftr" sz="quarter" idx="10"/>
          </p:nvPr>
        </p:nvSpPr>
        <p:spPr/>
        <p:txBody>
          <a:bodyPr/>
          <a:lstStyle/>
          <a:p>
            <a:r>
              <a:rPr lang="en-US"/>
              <a:t>Building Wealth</a:t>
            </a:r>
          </a:p>
        </p:txBody>
      </p:sp>
      <p:sp>
        <p:nvSpPr>
          <p:cNvPr id="5" name="Slide Number Placeholder 4">
            <a:extLst>
              <a:ext uri="{FF2B5EF4-FFF2-40B4-BE49-F238E27FC236}">
                <a16:creationId xmlns:a16="http://schemas.microsoft.com/office/drawing/2014/main" id="{C606ABE0-976F-4B44-A8E7-0777BEA57DD1}"/>
              </a:ext>
            </a:extLst>
          </p:cNvPr>
          <p:cNvSpPr>
            <a:spLocks noGrp="1"/>
          </p:cNvSpPr>
          <p:nvPr>
            <p:ph type="sldNum" sz="quarter" idx="11"/>
          </p:nvPr>
        </p:nvSpPr>
        <p:spPr/>
        <p:txBody>
          <a:bodyPr/>
          <a:lstStyle/>
          <a:p>
            <a:r>
              <a:rPr lang="en-US"/>
              <a:t>4</a:t>
            </a:r>
          </a:p>
        </p:txBody>
      </p:sp>
      <p:pic>
        <p:nvPicPr>
          <p:cNvPr id="9" name="Graphic 8">
            <a:extLst>
              <a:ext uri="{FF2B5EF4-FFF2-40B4-BE49-F238E27FC236}">
                <a16:creationId xmlns:a16="http://schemas.microsoft.com/office/drawing/2014/main" id="{5B0EDDCD-BA85-4B38-2204-136F7FA6158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770888" y="2286000"/>
            <a:ext cx="1371600" cy="1371600"/>
          </a:xfrm>
          <a:prstGeom prst="rect">
            <a:avLst/>
          </a:prstGeom>
        </p:spPr>
      </p:pic>
      <p:pic>
        <p:nvPicPr>
          <p:cNvPr id="13" name="Graphic 12">
            <a:extLst>
              <a:ext uri="{FF2B5EF4-FFF2-40B4-BE49-F238E27FC236}">
                <a16:creationId xmlns:a16="http://schemas.microsoft.com/office/drawing/2014/main" id="{1E855346-7E7B-8C0A-C8CB-F9367CEF623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055608" y="2286000"/>
            <a:ext cx="1371600" cy="1371600"/>
          </a:xfrm>
          <a:prstGeom prst="rect">
            <a:avLst/>
          </a:prstGeom>
        </p:spPr>
      </p:pic>
      <p:sp>
        <p:nvSpPr>
          <p:cNvPr id="14" name="Learning target 1">
            <a:extLst>
              <a:ext uri="{FF2B5EF4-FFF2-40B4-BE49-F238E27FC236}">
                <a16:creationId xmlns:a16="http://schemas.microsoft.com/office/drawing/2014/main" id="{079BCC89-55B6-9D37-A795-17EB3789398E}"/>
              </a:ext>
            </a:extLst>
          </p:cNvPr>
          <p:cNvSpPr>
            <a:spLocks noGrp="1"/>
          </p:cNvSpPr>
          <p:nvPr>
            <p:ph idx="1"/>
          </p:nvPr>
        </p:nvSpPr>
        <p:spPr>
          <a:xfrm>
            <a:off x="841248" y="3840480"/>
            <a:ext cx="3230880" cy="2286000"/>
          </a:xfrm>
        </p:spPr>
        <p:txBody>
          <a:bodyPr wrap="square">
            <a:normAutofit/>
          </a:bodyPr>
          <a:lstStyle/>
          <a:p>
            <a:pPr marL="0" indent="0" algn="ctr">
              <a:spcBef>
                <a:spcPts val="0"/>
              </a:spcBef>
              <a:spcAft>
                <a:spcPts val="0"/>
              </a:spcAft>
              <a:buNone/>
            </a:pPr>
            <a:r>
              <a:rPr lang="en-US"/>
              <a:t>Explain different ways I can save and invest money</a:t>
            </a:r>
          </a:p>
        </p:txBody>
      </p:sp>
      <p:sp>
        <p:nvSpPr>
          <p:cNvPr id="15" name="Learning target 2">
            <a:extLst>
              <a:ext uri="{FF2B5EF4-FFF2-40B4-BE49-F238E27FC236}">
                <a16:creationId xmlns:a16="http://schemas.microsoft.com/office/drawing/2014/main" id="{079BCC89-55B6-9D37-A795-17EB3789398E}"/>
              </a:ext>
            </a:extLst>
          </p:cNvPr>
          <p:cNvSpPr>
            <a:spLocks noGrp="1"/>
          </p:cNvSpPr>
          <p:nvPr>
            <p:ph idx="1"/>
          </p:nvPr>
        </p:nvSpPr>
        <p:spPr>
          <a:xfrm>
            <a:off x="4483608" y="3840480"/>
            <a:ext cx="3230880" cy="2286000"/>
          </a:xfrm>
        </p:spPr>
        <p:txBody>
          <a:bodyPr wrap="square">
            <a:normAutofit/>
          </a:bodyPr>
          <a:lstStyle/>
          <a:p>
            <a:pPr marL="0" indent="0" algn="ctr">
              <a:spcBef>
                <a:spcPts val="0"/>
              </a:spcBef>
              <a:spcAft>
                <a:spcPts val="0"/>
              </a:spcAft>
              <a:buNone/>
            </a:pPr>
            <a:r>
              <a:rPr lang="en-US"/>
              <a:t>Set short-term, medium-term, and long-term goals to help build my wealth over time</a:t>
            </a:r>
          </a:p>
        </p:txBody>
      </p:sp>
      <p:sp>
        <p:nvSpPr>
          <p:cNvPr id="16" name="Learning target 3">
            <a:extLst>
              <a:ext uri="{FF2B5EF4-FFF2-40B4-BE49-F238E27FC236}">
                <a16:creationId xmlns:a16="http://schemas.microsoft.com/office/drawing/2014/main" id="{079BCC89-55B6-9D37-A795-17EB3789398E}"/>
              </a:ext>
            </a:extLst>
          </p:cNvPr>
          <p:cNvSpPr>
            <a:spLocks noGrp="1"/>
          </p:cNvSpPr>
          <p:nvPr>
            <p:ph idx="1"/>
          </p:nvPr>
        </p:nvSpPr>
        <p:spPr>
          <a:xfrm>
            <a:off x="8125968" y="3840480"/>
            <a:ext cx="3230880" cy="2286000"/>
          </a:xfrm>
        </p:spPr>
        <p:txBody>
          <a:bodyPr wrap="square">
            <a:normAutofit/>
          </a:bodyPr>
          <a:lstStyle/>
          <a:p>
            <a:pPr marL="0" indent="0" algn="ctr">
              <a:spcBef>
                <a:spcPts val="0"/>
              </a:spcBef>
              <a:spcAft>
                <a:spcPts val="0"/>
              </a:spcAft>
              <a:buNone/>
            </a:pPr>
            <a:r>
              <a:rPr lang="en-US"/>
              <a:t>Evaluate investment choices and identify the possible risks and rewards of each option</a:t>
            </a:r>
          </a:p>
        </p:txBody>
      </p:sp>
      <p:pic>
        <p:nvPicPr>
          <p:cNvPr id="18" name="Graphic 17">
            <a:extLst>
              <a:ext uri="{FF2B5EF4-FFF2-40B4-BE49-F238E27FC236}">
                <a16:creationId xmlns:a16="http://schemas.microsoft.com/office/drawing/2014/main" id="{E30BA789-B815-F22B-7B36-A72486EEF67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413248" y="2286000"/>
            <a:ext cx="1371600" cy="1371600"/>
          </a:xfrm>
          <a:prstGeom prst="rect">
            <a:avLst/>
          </a:prstGeom>
        </p:spPr>
      </p:pic>
    </p:spTree>
    <p:extLst>
      <p:ext uri="{BB962C8B-B14F-4D97-AF65-F5344CB8AC3E}">
        <p14:creationId xmlns:p14="http://schemas.microsoft.com/office/powerpoint/2010/main" val="29051726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7C68E10-B339-2B4D-E6AD-F60C1FC084BF}"/>
              </a:ext>
            </a:extLst>
          </p:cNvPr>
          <p:cNvPicPr>
            <a:picLocks noChangeAspect="1"/>
          </p:cNvPicPr>
          <p:nvPr/>
        </p:nvPicPr>
        <p:blipFill>
          <a:blip r:embed="rId2">
            <a:extLst>
              <a:ext uri="{28A0092B-C50C-407E-A947-70E740481C1C}">
                <a14:useLocalDpi xmlns:a14="http://schemas.microsoft.com/office/drawing/2010/main" val="0"/>
              </a:ext>
            </a:extLst>
          </a:blip>
          <a:srcRect r="2470" b="17750"/>
          <a:stretch>
            <a:fillRect/>
          </a:stretch>
        </p:blipFill>
        <p:spPr>
          <a:xfrm>
            <a:off x="1" y="1"/>
            <a:ext cx="12192000" cy="6858000"/>
          </a:xfrm>
          <a:prstGeom prst="rect">
            <a:avLst/>
          </a:prstGeom>
        </p:spPr>
      </p:pic>
      <p:sp>
        <p:nvSpPr>
          <p:cNvPr id="5" name="Rectangle 4">
            <a:extLst>
              <a:ext uri="{FF2B5EF4-FFF2-40B4-BE49-F238E27FC236}">
                <a16:creationId xmlns:a16="http://schemas.microsoft.com/office/drawing/2014/main" id="{32483258-4E49-FEE5-D6BD-77E6B5709EC0}"/>
              </a:ext>
            </a:extLst>
          </p:cNvPr>
          <p:cNvSpPr>
            <a:spLocks/>
          </p:cNvSpPr>
          <p:nvPr/>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688FC50-C74F-A9F9-7BD4-5F3E6BF441CC}"/>
              </a:ext>
            </a:extLst>
          </p:cNvPr>
          <p:cNvSpPr>
            <a:spLocks noGrp="1"/>
          </p:cNvSpPr>
          <p:nvPr>
            <p:ph type="ctrTitle"/>
          </p:nvPr>
        </p:nvSpPr>
        <p:spPr/>
        <p:txBody>
          <a:bodyPr/>
          <a:lstStyle/>
          <a:p>
            <a:r>
              <a:rPr lang="en-US"/>
              <a:t>Presentation</a:t>
            </a:r>
          </a:p>
        </p:txBody>
      </p:sp>
    </p:spTree>
    <p:extLst>
      <p:ext uri="{BB962C8B-B14F-4D97-AF65-F5344CB8AC3E}">
        <p14:creationId xmlns:p14="http://schemas.microsoft.com/office/powerpoint/2010/main" val="38278219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920614-84FC-190B-F707-403FE7A644F1}"/>
              </a:ext>
            </a:extLst>
          </p:cNvPr>
          <p:cNvSpPr>
            <a:spLocks noGrp="1"/>
          </p:cNvSpPr>
          <p:nvPr>
            <p:ph type="title"/>
          </p:nvPr>
        </p:nvSpPr>
        <p:spPr>
          <a:xfrm>
            <a:off x="839788" y="365125"/>
            <a:ext cx="10515600" cy="1325563"/>
          </a:xfrm>
        </p:spPr>
        <p:txBody>
          <a:bodyPr vert="horz" lIns="91440" tIns="45720" rIns="91440" bIns="45720" rtlCol="0" anchor="ctr">
            <a:normAutofit/>
          </a:bodyPr>
          <a:lstStyle/>
          <a:p>
            <a:r>
              <a:rPr lang="en-US" kern="1200"/>
              <a:t>Savings vs. wealth</a:t>
            </a:r>
          </a:p>
        </p:txBody>
      </p:sp>
      <p:sp>
        <p:nvSpPr>
          <p:cNvPr id="14" name="Content Placeholder 3">
            <a:extLst>
              <a:ext uri="{FF2B5EF4-FFF2-40B4-BE49-F238E27FC236}">
                <a16:creationId xmlns:a16="http://schemas.microsoft.com/office/drawing/2014/main" id="{18FD0D38-0876-0901-CEB1-F9D3630E6F81}"/>
              </a:ext>
            </a:extLst>
          </p:cNvPr>
          <p:cNvSpPr>
            <a:spLocks noGrp="1"/>
          </p:cNvSpPr>
          <p:nvPr>
            <p:ph sz="half" idx="2"/>
          </p:nvPr>
        </p:nvSpPr>
        <p:spPr>
          <a:xfrm>
            <a:off x="838200" y="1782059"/>
            <a:ext cx="5029200" cy="3931920"/>
          </a:xfrm>
          <a:prstGeom prst="roundRect">
            <a:avLst/>
          </a:prstGeom>
          <a:solidFill>
            <a:schemeClr val="accent6">
              <a:lumMod val="40000"/>
              <a:lumOff val="60000"/>
            </a:schemeClr>
          </a:solidFill>
          <a:ln>
            <a:noFill/>
          </a:ln>
        </p:spPr>
        <p:txBody>
          <a:bodyPr vert="horz" lIns="182880" tIns="182880" rIns="91440" bIns="91440" rtlCol="0">
            <a:noAutofit/>
          </a:bodyPr>
          <a:lstStyle/>
          <a:p>
            <a:pPr marL="0" indent="0" fontAlgn="base">
              <a:spcAft>
                <a:spcPts val="1000"/>
              </a:spcAft>
              <a:buNone/>
            </a:pPr>
            <a:r>
              <a:rPr lang="en-US" sz="2400" b="1">
                <a:solidFill>
                  <a:schemeClr val="accent1"/>
                </a:solidFill>
              </a:rPr>
              <a:t>Savings</a:t>
            </a:r>
          </a:p>
          <a:p>
            <a:pPr fontAlgn="base">
              <a:spcAft>
                <a:spcPts val="1000"/>
              </a:spcAft>
              <a:buClr>
                <a:schemeClr val="accent1"/>
              </a:buClr>
            </a:pPr>
            <a:r>
              <a:rPr lang="en-US"/>
              <a:t>Money you set aside and don’t spend</a:t>
            </a:r>
          </a:p>
          <a:p>
            <a:pPr fontAlgn="base">
              <a:spcAft>
                <a:spcPts val="1000"/>
              </a:spcAft>
              <a:buClr>
                <a:schemeClr val="accent1"/>
              </a:buClr>
            </a:pPr>
            <a:r>
              <a:rPr lang="en-US"/>
              <a:t>Usually cash in a bank account</a:t>
            </a:r>
          </a:p>
          <a:p>
            <a:pPr fontAlgn="base">
              <a:spcAft>
                <a:spcPts val="1000"/>
              </a:spcAft>
              <a:buClr>
                <a:schemeClr val="accent1"/>
              </a:buClr>
            </a:pPr>
            <a:r>
              <a:rPr lang="en-US"/>
              <a:t>Easy to access</a:t>
            </a:r>
          </a:p>
          <a:p>
            <a:pPr fontAlgn="base">
              <a:spcAft>
                <a:spcPts val="1000"/>
              </a:spcAft>
              <a:buClr>
                <a:schemeClr val="accent1"/>
              </a:buClr>
            </a:pPr>
            <a:r>
              <a:rPr lang="en-US"/>
              <a:t>Used for short-term goals or emergencies</a:t>
            </a:r>
          </a:p>
        </p:txBody>
      </p:sp>
      <p:sp>
        <p:nvSpPr>
          <p:cNvPr id="8" name="Content Placeholder 3">
            <a:extLst>
              <a:ext uri="{FF2B5EF4-FFF2-40B4-BE49-F238E27FC236}">
                <a16:creationId xmlns:a16="http://schemas.microsoft.com/office/drawing/2014/main" id="{302A858C-1253-255C-A108-F0D7C54DA09C}"/>
              </a:ext>
            </a:extLst>
          </p:cNvPr>
          <p:cNvSpPr txBox="1">
            <a:spLocks/>
          </p:cNvSpPr>
          <p:nvPr/>
        </p:nvSpPr>
        <p:spPr>
          <a:xfrm>
            <a:off x="6096000" y="1782059"/>
            <a:ext cx="5212080" cy="3931920"/>
          </a:xfrm>
          <a:prstGeom prst="roundRect">
            <a:avLst/>
          </a:prstGeom>
          <a:solidFill>
            <a:schemeClr val="accent6">
              <a:lumMod val="40000"/>
              <a:lumOff val="60000"/>
            </a:schemeClr>
          </a:solidFill>
        </p:spPr>
        <p:txBody>
          <a:bodyPr vert="horz" lIns="182880" tIns="182880" rIns="91440" bIns="91440" rtlCol="0">
            <a:noAutofit/>
          </a:bodyPr>
          <a:lstStyle>
            <a:lvl1pPr marL="228600" indent="-228600" algn="l" defTabSz="914400" rtl="0" eaLnBrk="1" latinLnBrk="0" hangingPunct="1">
              <a:lnSpc>
                <a:spcPct val="100000"/>
              </a:lnSpc>
              <a:spcBef>
                <a:spcPts val="1000"/>
              </a:spcBef>
              <a:spcAft>
                <a:spcPts val="1200"/>
              </a:spcAft>
              <a:buClr>
                <a:schemeClr val="accent3"/>
              </a:buClr>
              <a:buFont typeface="Poppins" panose="020B0604020202020204" pitchFamily="34" charset="0"/>
              <a:buChar char="•"/>
              <a:defRPr sz="2200" kern="1200">
                <a:solidFill>
                  <a:schemeClr val="tx1"/>
                </a:solidFill>
                <a:latin typeface="Poppins" panose="020B0604020202020204" pitchFamily="34" charset="0"/>
                <a:ea typeface="+mn-ea"/>
                <a:cs typeface="Poppins" panose="020B0604020202020204" pitchFamily="34" charset="0"/>
              </a:defRPr>
            </a:lvl1pPr>
            <a:lvl2pPr marL="685800" indent="-228600" algn="l" defTabSz="914400" rtl="0" eaLnBrk="1" latinLnBrk="0" hangingPunct="1">
              <a:lnSpc>
                <a:spcPct val="100000"/>
              </a:lnSpc>
              <a:spcBef>
                <a:spcPts val="500"/>
              </a:spcBef>
              <a:spcAft>
                <a:spcPts val="1200"/>
              </a:spcAft>
              <a:buClr>
                <a:schemeClr val="accent2"/>
              </a:buClr>
              <a:buFont typeface="Poppins" panose="020B0604020202020204" pitchFamily="34" charset="0"/>
              <a:buChar char="•"/>
              <a:defRPr sz="2000" kern="1200">
                <a:solidFill>
                  <a:schemeClr val="tx1"/>
                </a:solidFill>
                <a:latin typeface="Poppins" panose="020B0604020202020204" pitchFamily="34" charset="0"/>
                <a:ea typeface="+mn-ea"/>
                <a:cs typeface="Poppins" panose="020B0604020202020204" pitchFamily="34" charset="0"/>
              </a:defRPr>
            </a:lvl2pPr>
            <a:lvl3pPr marL="1143000" indent="-228600" algn="l" defTabSz="914400" rtl="0" eaLnBrk="1" latinLnBrk="0" hangingPunct="1">
              <a:lnSpc>
                <a:spcPct val="100000"/>
              </a:lnSpc>
              <a:spcBef>
                <a:spcPts val="500"/>
              </a:spcBef>
              <a:spcAft>
                <a:spcPts val="1200"/>
              </a:spcAft>
              <a:buFont typeface="Poppins" panose="020B0604020202020204" pitchFamily="34" charset="0"/>
              <a:buChar char="•"/>
              <a:defRPr sz="2000" kern="1200">
                <a:solidFill>
                  <a:schemeClr val="tx1"/>
                </a:solidFill>
                <a:latin typeface="Poppins" panose="020B0604020202020204" pitchFamily="34" charset="0"/>
                <a:ea typeface="+mn-ea"/>
                <a:cs typeface="Poppins" panose="020B0604020202020204" pitchFamily="34" charset="0"/>
              </a:defRPr>
            </a:lvl3pPr>
            <a:lvl4pPr marL="1600200" indent="-228600" algn="l" defTabSz="914400" rtl="0" eaLnBrk="1" latinLnBrk="0" hangingPunct="1">
              <a:lnSpc>
                <a:spcPct val="100000"/>
              </a:lnSpc>
              <a:spcBef>
                <a:spcPts val="500"/>
              </a:spcBef>
              <a:spcAft>
                <a:spcPts val="1200"/>
              </a:spcAft>
              <a:buFont typeface="Poppins" panose="020B0604020202020204" pitchFamily="34" charset="0"/>
              <a:buChar char="•"/>
              <a:defRPr sz="1800" kern="1200">
                <a:solidFill>
                  <a:schemeClr val="tx1"/>
                </a:solidFill>
                <a:latin typeface="Poppins" panose="020B0604020202020204" pitchFamily="34" charset="0"/>
                <a:ea typeface="+mn-ea"/>
                <a:cs typeface="Poppins" panose="020B0604020202020204" pitchFamily="34" charset="0"/>
              </a:defRPr>
            </a:lvl4pPr>
            <a:lvl5pPr marL="2057400" indent="-228600" algn="l" defTabSz="914400" rtl="0" eaLnBrk="1" latinLnBrk="0" hangingPunct="1">
              <a:lnSpc>
                <a:spcPct val="100000"/>
              </a:lnSpc>
              <a:spcBef>
                <a:spcPts val="500"/>
              </a:spcBef>
              <a:spcAft>
                <a:spcPts val="1200"/>
              </a:spcAft>
              <a:buFont typeface="Poppins" panose="020B0604020202020204" pitchFamily="34" charset="0"/>
              <a:buChar char="•"/>
              <a:defRPr sz="1800" kern="1200">
                <a:solidFill>
                  <a:schemeClr val="tx1"/>
                </a:solidFill>
                <a:latin typeface="Poppins" panose="020B0604020202020204" pitchFamily="34" charset="0"/>
                <a:ea typeface="+mn-ea"/>
                <a:cs typeface="Poppins" panose="020B0604020202020204" pitchFamily="34" charset="0"/>
              </a:defRPr>
            </a:lvl5pPr>
            <a:lvl6pPr marL="25146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9pPr>
          </a:lstStyle>
          <a:p>
            <a:pPr marL="0" indent="0" fontAlgn="base">
              <a:spcAft>
                <a:spcPts val="1000"/>
              </a:spcAft>
              <a:buNone/>
            </a:pPr>
            <a:r>
              <a:rPr lang="en-US" sz="2400" b="1" dirty="0">
                <a:solidFill>
                  <a:schemeClr val="accent1"/>
                </a:solidFill>
              </a:rPr>
              <a:t>Wealth</a:t>
            </a:r>
          </a:p>
          <a:p>
            <a:pPr fontAlgn="base">
              <a:spcAft>
                <a:spcPts val="1000"/>
              </a:spcAft>
              <a:buClr>
                <a:schemeClr val="accent1"/>
              </a:buClr>
            </a:pPr>
            <a:r>
              <a:rPr lang="en-US" sz="2000" dirty="0"/>
              <a:t>The total value of what you own minus what you owe (net worth)</a:t>
            </a:r>
          </a:p>
          <a:p>
            <a:pPr fontAlgn="base">
              <a:spcAft>
                <a:spcPts val="1000"/>
              </a:spcAft>
              <a:buClr>
                <a:schemeClr val="accent1"/>
              </a:buClr>
            </a:pPr>
            <a:r>
              <a:rPr lang="en-US" sz="2000" dirty="0"/>
              <a:t>Includes savings, investments, property, and more</a:t>
            </a:r>
          </a:p>
          <a:p>
            <a:pPr fontAlgn="base">
              <a:spcAft>
                <a:spcPts val="1000"/>
              </a:spcAft>
              <a:buClr>
                <a:schemeClr val="accent1"/>
              </a:buClr>
            </a:pPr>
            <a:r>
              <a:rPr lang="en-US" sz="2000" dirty="0"/>
              <a:t>Grows over time</a:t>
            </a:r>
          </a:p>
          <a:p>
            <a:pPr fontAlgn="base">
              <a:spcAft>
                <a:spcPts val="1000"/>
              </a:spcAft>
              <a:buClr>
                <a:schemeClr val="accent1"/>
              </a:buClr>
            </a:pPr>
            <a:r>
              <a:rPr lang="en-US" sz="2000" dirty="0"/>
              <a:t>Shows your long‑term financial health</a:t>
            </a:r>
          </a:p>
        </p:txBody>
      </p:sp>
      <p:sp>
        <p:nvSpPr>
          <p:cNvPr id="5" name="Footer Placeholder 4">
            <a:extLst>
              <a:ext uri="{FF2B5EF4-FFF2-40B4-BE49-F238E27FC236}">
                <a16:creationId xmlns:a16="http://schemas.microsoft.com/office/drawing/2014/main" id="{46317F50-7BD6-DA21-F219-80B3C438CFFE}"/>
              </a:ext>
            </a:extLst>
          </p:cNvPr>
          <p:cNvSpPr>
            <a:spLocks noGrp="1"/>
          </p:cNvSpPr>
          <p:nvPr>
            <p:ph type="ftr" sz="quarter" idx="10"/>
          </p:nvPr>
        </p:nvSpPr>
        <p:spPr>
          <a:xfrm>
            <a:off x="6868048" y="6356350"/>
            <a:ext cx="4114800" cy="365125"/>
          </a:xfrm>
        </p:spPr>
        <p:txBody>
          <a:bodyPr vert="horz" lIns="91440" tIns="45720" rIns="91440" bIns="45720" rtlCol="0" anchor="ctr">
            <a:normAutofit/>
          </a:bodyPr>
          <a:lstStyle/>
          <a:p>
            <a:pPr>
              <a:spcAft>
                <a:spcPts val="600"/>
              </a:spcAft>
            </a:pPr>
            <a:r>
              <a:rPr lang="en-US"/>
              <a:t>Building Wealth</a:t>
            </a:r>
            <a:endParaRPr lang="en-US" kern="1200">
              <a:latin typeface="+mn-lt"/>
              <a:ea typeface="+mn-ea"/>
              <a:cs typeface="+mn-cs"/>
            </a:endParaRPr>
          </a:p>
        </p:txBody>
      </p:sp>
      <p:sp>
        <p:nvSpPr>
          <p:cNvPr id="6" name="Slide Number Placeholder 5">
            <a:extLst>
              <a:ext uri="{FF2B5EF4-FFF2-40B4-BE49-F238E27FC236}">
                <a16:creationId xmlns:a16="http://schemas.microsoft.com/office/drawing/2014/main" id="{1E2CE80B-911A-4026-D421-12010DD4C12D}"/>
              </a:ext>
            </a:extLst>
          </p:cNvPr>
          <p:cNvSpPr>
            <a:spLocks noGrp="1"/>
          </p:cNvSpPr>
          <p:nvPr>
            <p:ph type="sldNum" sz="quarter" idx="11"/>
          </p:nvPr>
        </p:nvSpPr>
        <p:spPr>
          <a:xfrm>
            <a:off x="10982848" y="6356350"/>
            <a:ext cx="370952" cy="365125"/>
          </a:xfrm>
        </p:spPr>
        <p:txBody>
          <a:bodyPr/>
          <a:lstStyle/>
          <a:p>
            <a:r>
              <a:rPr lang="en-US"/>
              <a:t>6</a:t>
            </a:r>
          </a:p>
        </p:txBody>
      </p:sp>
      <p:pic>
        <p:nvPicPr>
          <p:cNvPr id="4" name="Graphic 3">
            <a:extLst>
              <a:ext uri="{FF2B5EF4-FFF2-40B4-BE49-F238E27FC236}">
                <a16:creationId xmlns:a16="http://schemas.microsoft.com/office/drawing/2014/main" id="{521AB4FB-6E71-B22A-BE94-FCF0E6EB7C9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621280" y="1919178"/>
            <a:ext cx="731520" cy="731520"/>
          </a:xfrm>
          <a:prstGeom prst="rect">
            <a:avLst/>
          </a:prstGeom>
        </p:spPr>
      </p:pic>
      <p:pic>
        <p:nvPicPr>
          <p:cNvPr id="9" name="Graphic 8">
            <a:extLst>
              <a:ext uri="{FF2B5EF4-FFF2-40B4-BE49-F238E27FC236}">
                <a16:creationId xmlns:a16="http://schemas.microsoft.com/office/drawing/2014/main" id="{37425197-48E4-9D7E-82F6-4835754B79B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813040" y="1919178"/>
            <a:ext cx="731520" cy="731520"/>
          </a:xfrm>
          <a:prstGeom prst="rect">
            <a:avLst/>
          </a:prstGeom>
        </p:spPr>
      </p:pic>
    </p:spTree>
    <p:extLst>
      <p:ext uri="{BB962C8B-B14F-4D97-AF65-F5344CB8AC3E}">
        <p14:creationId xmlns:p14="http://schemas.microsoft.com/office/powerpoint/2010/main" val="39524410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F493CB-2436-C5CA-7F53-C708F85E244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370E9B-2D20-0A6E-B8E6-870B806B56E3}"/>
              </a:ext>
            </a:extLst>
          </p:cNvPr>
          <p:cNvSpPr>
            <a:spLocks noGrp="1"/>
          </p:cNvSpPr>
          <p:nvPr>
            <p:ph type="title"/>
          </p:nvPr>
        </p:nvSpPr>
        <p:spPr>
          <a:xfrm>
            <a:off x="838200" y="365125"/>
            <a:ext cx="10515600" cy="1325563"/>
          </a:xfrm>
        </p:spPr>
        <p:txBody>
          <a:bodyPr vert="horz" lIns="91440" tIns="45720" rIns="91440" bIns="45720" rtlCol="0" anchor="ctr">
            <a:normAutofit/>
          </a:bodyPr>
          <a:lstStyle/>
          <a:p>
            <a:r>
              <a:rPr lang="en-US" kern="1200"/>
              <a:t>Why build financial wealth?</a:t>
            </a:r>
          </a:p>
        </p:txBody>
      </p:sp>
      <p:sp>
        <p:nvSpPr>
          <p:cNvPr id="5" name="Footer Placeholder 4">
            <a:extLst>
              <a:ext uri="{FF2B5EF4-FFF2-40B4-BE49-F238E27FC236}">
                <a16:creationId xmlns:a16="http://schemas.microsoft.com/office/drawing/2014/main" id="{C66042D4-1E0A-B81A-2589-F3759B49EEC1}"/>
              </a:ext>
            </a:extLst>
          </p:cNvPr>
          <p:cNvSpPr>
            <a:spLocks noGrp="1"/>
          </p:cNvSpPr>
          <p:nvPr>
            <p:ph type="ftr" sz="quarter" idx="10"/>
          </p:nvPr>
        </p:nvSpPr>
        <p:spPr>
          <a:xfrm>
            <a:off x="6868048" y="6356350"/>
            <a:ext cx="4114800" cy="365125"/>
          </a:xfrm>
        </p:spPr>
        <p:txBody>
          <a:bodyPr vert="horz" lIns="91440" tIns="45720" rIns="91440" bIns="45720" rtlCol="0" anchor="ctr">
            <a:normAutofit/>
          </a:bodyPr>
          <a:lstStyle/>
          <a:p>
            <a:pPr>
              <a:spcAft>
                <a:spcPts val="600"/>
              </a:spcAft>
            </a:pPr>
            <a:r>
              <a:rPr lang="en-US" kern="1200">
                <a:latin typeface="+mn-lt"/>
                <a:ea typeface="+mn-ea"/>
                <a:cs typeface="+mn-cs"/>
              </a:rPr>
              <a:t>Building Wealth</a:t>
            </a:r>
          </a:p>
        </p:txBody>
      </p:sp>
      <p:sp>
        <p:nvSpPr>
          <p:cNvPr id="6" name="Slide Number Placeholder 5">
            <a:extLst>
              <a:ext uri="{FF2B5EF4-FFF2-40B4-BE49-F238E27FC236}">
                <a16:creationId xmlns:a16="http://schemas.microsoft.com/office/drawing/2014/main" id="{115BBBC2-A905-C612-5C81-A7F9F9A978FD}"/>
              </a:ext>
            </a:extLst>
          </p:cNvPr>
          <p:cNvSpPr>
            <a:spLocks noGrp="1"/>
          </p:cNvSpPr>
          <p:nvPr>
            <p:ph type="sldNum" sz="quarter" idx="11"/>
          </p:nvPr>
        </p:nvSpPr>
        <p:spPr>
          <a:xfrm>
            <a:off x="10982848" y="6356350"/>
            <a:ext cx="370952" cy="365125"/>
          </a:xfrm>
        </p:spPr>
        <p:txBody>
          <a:bodyPr/>
          <a:lstStyle/>
          <a:p>
            <a:r>
              <a:rPr lang="en-US"/>
              <a:t>7</a:t>
            </a:r>
          </a:p>
        </p:txBody>
      </p:sp>
      <p:sp>
        <p:nvSpPr>
          <p:cNvPr id="7" name="Freeform: Shape 6">
            <a:extLst>
              <a:ext uri="{FF2B5EF4-FFF2-40B4-BE49-F238E27FC236}">
                <a16:creationId xmlns:a16="http://schemas.microsoft.com/office/drawing/2014/main" id="{0B09374C-68A6-71FE-D5DE-7CD9BD81B99F}"/>
              </a:ext>
            </a:extLst>
          </p:cNvPr>
          <p:cNvSpPr/>
          <p:nvPr/>
        </p:nvSpPr>
        <p:spPr>
          <a:xfrm>
            <a:off x="832103" y="1696424"/>
            <a:ext cx="5181600" cy="973440"/>
          </a:xfrm>
          <a:custGeom>
            <a:avLst/>
            <a:gdLst>
              <a:gd name="csX0" fmla="*/ 0 w 5181600"/>
              <a:gd name="csY0" fmla="*/ 162243 h 973440"/>
              <a:gd name="csX1" fmla="*/ 162243 w 5181600"/>
              <a:gd name="csY1" fmla="*/ 0 h 973440"/>
              <a:gd name="csX2" fmla="*/ 5019357 w 5181600"/>
              <a:gd name="csY2" fmla="*/ 0 h 973440"/>
              <a:gd name="csX3" fmla="*/ 5181600 w 5181600"/>
              <a:gd name="csY3" fmla="*/ 162243 h 973440"/>
              <a:gd name="csX4" fmla="*/ 5181600 w 5181600"/>
              <a:gd name="csY4" fmla="*/ 811197 h 973440"/>
              <a:gd name="csX5" fmla="*/ 5019357 w 5181600"/>
              <a:gd name="csY5" fmla="*/ 973440 h 973440"/>
              <a:gd name="csX6" fmla="*/ 162243 w 5181600"/>
              <a:gd name="csY6" fmla="*/ 973440 h 973440"/>
              <a:gd name="csX7" fmla="*/ 0 w 5181600"/>
              <a:gd name="csY7" fmla="*/ 811197 h 973440"/>
              <a:gd name="csX8" fmla="*/ 0 w 5181600"/>
              <a:gd name="csY8" fmla="*/ 162243 h 9734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181600" h="973440">
                <a:moveTo>
                  <a:pt x="0" y="162243"/>
                </a:moveTo>
                <a:cubicBezTo>
                  <a:pt x="0" y="72639"/>
                  <a:pt x="72639" y="0"/>
                  <a:pt x="162243" y="0"/>
                </a:cubicBezTo>
                <a:lnTo>
                  <a:pt x="5019357" y="0"/>
                </a:lnTo>
                <a:cubicBezTo>
                  <a:pt x="5108961" y="0"/>
                  <a:pt x="5181600" y="72639"/>
                  <a:pt x="5181600" y="162243"/>
                </a:cubicBezTo>
                <a:lnTo>
                  <a:pt x="5181600" y="811197"/>
                </a:lnTo>
                <a:cubicBezTo>
                  <a:pt x="5181600" y="900801"/>
                  <a:pt x="5108961" y="973440"/>
                  <a:pt x="5019357" y="973440"/>
                </a:cubicBezTo>
                <a:lnTo>
                  <a:pt x="162243" y="973440"/>
                </a:lnTo>
                <a:cubicBezTo>
                  <a:pt x="72639" y="973440"/>
                  <a:pt x="0" y="900801"/>
                  <a:pt x="0" y="811197"/>
                </a:cubicBezTo>
                <a:lnTo>
                  <a:pt x="0" y="162243"/>
                </a:lnTo>
                <a:close/>
              </a:path>
            </a:pathLst>
          </a:custGeom>
          <a:solidFill>
            <a:schemeClr val="accent6">
              <a:lumMod val="40000"/>
              <a:lumOff val="6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3719" tIns="123719" rIns="123719" bIns="123719" numCol="1" spcCol="1270" anchor="ctr" anchorCtr="0">
            <a:noAutofit/>
          </a:bodyPr>
          <a:lstStyle/>
          <a:p>
            <a:pPr marL="91440" lvl="0" indent="0" algn="l" defTabSz="889000">
              <a:spcBef>
                <a:spcPct val="0"/>
              </a:spcBef>
              <a:buNone/>
            </a:pPr>
            <a:r>
              <a:rPr lang="en-US" sz="2000" kern="1200">
                <a:solidFill>
                  <a:schemeClr val="tx1"/>
                </a:solidFill>
                <a:latin typeface="Poppins" panose="020B0604020202020204" pitchFamily="34" charset="0"/>
                <a:cs typeface="Poppins" panose="020B0604020202020204" pitchFamily="34" charset="0"/>
              </a:rPr>
              <a:t>Helps you handle emergencies</a:t>
            </a:r>
          </a:p>
        </p:txBody>
      </p:sp>
      <p:sp>
        <p:nvSpPr>
          <p:cNvPr id="8" name="Freeform: Shape 7">
            <a:extLst>
              <a:ext uri="{FF2B5EF4-FFF2-40B4-BE49-F238E27FC236}">
                <a16:creationId xmlns:a16="http://schemas.microsoft.com/office/drawing/2014/main" id="{2F8EF7C7-A498-5E8C-3C5C-0C9E6D255309}"/>
              </a:ext>
            </a:extLst>
          </p:cNvPr>
          <p:cNvSpPr/>
          <p:nvPr/>
        </p:nvSpPr>
        <p:spPr>
          <a:xfrm>
            <a:off x="832103" y="2819624"/>
            <a:ext cx="5181600" cy="973440"/>
          </a:xfrm>
          <a:custGeom>
            <a:avLst/>
            <a:gdLst>
              <a:gd name="csX0" fmla="*/ 0 w 5181600"/>
              <a:gd name="csY0" fmla="*/ 162243 h 973440"/>
              <a:gd name="csX1" fmla="*/ 162243 w 5181600"/>
              <a:gd name="csY1" fmla="*/ 0 h 973440"/>
              <a:gd name="csX2" fmla="*/ 5019357 w 5181600"/>
              <a:gd name="csY2" fmla="*/ 0 h 973440"/>
              <a:gd name="csX3" fmla="*/ 5181600 w 5181600"/>
              <a:gd name="csY3" fmla="*/ 162243 h 973440"/>
              <a:gd name="csX4" fmla="*/ 5181600 w 5181600"/>
              <a:gd name="csY4" fmla="*/ 811197 h 973440"/>
              <a:gd name="csX5" fmla="*/ 5019357 w 5181600"/>
              <a:gd name="csY5" fmla="*/ 973440 h 973440"/>
              <a:gd name="csX6" fmla="*/ 162243 w 5181600"/>
              <a:gd name="csY6" fmla="*/ 973440 h 973440"/>
              <a:gd name="csX7" fmla="*/ 0 w 5181600"/>
              <a:gd name="csY7" fmla="*/ 811197 h 973440"/>
              <a:gd name="csX8" fmla="*/ 0 w 5181600"/>
              <a:gd name="csY8" fmla="*/ 162243 h 9734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181600" h="973440">
                <a:moveTo>
                  <a:pt x="0" y="162243"/>
                </a:moveTo>
                <a:cubicBezTo>
                  <a:pt x="0" y="72639"/>
                  <a:pt x="72639" y="0"/>
                  <a:pt x="162243" y="0"/>
                </a:cubicBezTo>
                <a:lnTo>
                  <a:pt x="5019357" y="0"/>
                </a:lnTo>
                <a:cubicBezTo>
                  <a:pt x="5108961" y="0"/>
                  <a:pt x="5181600" y="72639"/>
                  <a:pt x="5181600" y="162243"/>
                </a:cubicBezTo>
                <a:lnTo>
                  <a:pt x="5181600" y="811197"/>
                </a:lnTo>
                <a:cubicBezTo>
                  <a:pt x="5181600" y="900801"/>
                  <a:pt x="5108961" y="973440"/>
                  <a:pt x="5019357" y="973440"/>
                </a:cubicBezTo>
                <a:lnTo>
                  <a:pt x="162243" y="973440"/>
                </a:lnTo>
                <a:cubicBezTo>
                  <a:pt x="72639" y="973440"/>
                  <a:pt x="0" y="900801"/>
                  <a:pt x="0" y="811197"/>
                </a:cubicBezTo>
                <a:lnTo>
                  <a:pt x="0" y="162243"/>
                </a:lnTo>
                <a:close/>
              </a:path>
            </a:pathLst>
          </a:custGeom>
          <a:solidFill>
            <a:schemeClr val="accent6">
              <a:lumMod val="40000"/>
              <a:lumOff val="6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3719" tIns="123719" rIns="123719" bIns="123719" numCol="1" spcCol="1270" anchor="ctr" anchorCtr="0">
            <a:noAutofit/>
          </a:bodyPr>
          <a:lstStyle/>
          <a:p>
            <a:pPr marL="91440" lvl="0" indent="0" algn="l" defTabSz="889000">
              <a:spcBef>
                <a:spcPct val="0"/>
              </a:spcBef>
              <a:buNone/>
            </a:pPr>
            <a:r>
              <a:rPr lang="en-US" sz="2000" kern="1200">
                <a:solidFill>
                  <a:schemeClr val="tx1"/>
                </a:solidFill>
                <a:latin typeface="Poppins" panose="020B0604020202020204" pitchFamily="34" charset="0"/>
                <a:cs typeface="Poppins" panose="020B0604020202020204" pitchFamily="34" charset="0"/>
              </a:rPr>
              <a:t>Gives you more choices and freedom</a:t>
            </a:r>
          </a:p>
        </p:txBody>
      </p:sp>
      <p:sp>
        <p:nvSpPr>
          <p:cNvPr id="9" name="Freeform: Shape 8">
            <a:extLst>
              <a:ext uri="{FF2B5EF4-FFF2-40B4-BE49-F238E27FC236}">
                <a16:creationId xmlns:a16="http://schemas.microsoft.com/office/drawing/2014/main" id="{F1F21A3B-83A6-C006-0C4E-9ADE3B24CD8A}"/>
              </a:ext>
            </a:extLst>
          </p:cNvPr>
          <p:cNvSpPr/>
          <p:nvPr/>
        </p:nvSpPr>
        <p:spPr>
          <a:xfrm>
            <a:off x="832103" y="3942824"/>
            <a:ext cx="5181600" cy="973440"/>
          </a:xfrm>
          <a:custGeom>
            <a:avLst/>
            <a:gdLst>
              <a:gd name="csX0" fmla="*/ 0 w 5181600"/>
              <a:gd name="csY0" fmla="*/ 162243 h 973440"/>
              <a:gd name="csX1" fmla="*/ 162243 w 5181600"/>
              <a:gd name="csY1" fmla="*/ 0 h 973440"/>
              <a:gd name="csX2" fmla="*/ 5019357 w 5181600"/>
              <a:gd name="csY2" fmla="*/ 0 h 973440"/>
              <a:gd name="csX3" fmla="*/ 5181600 w 5181600"/>
              <a:gd name="csY3" fmla="*/ 162243 h 973440"/>
              <a:gd name="csX4" fmla="*/ 5181600 w 5181600"/>
              <a:gd name="csY4" fmla="*/ 811197 h 973440"/>
              <a:gd name="csX5" fmla="*/ 5019357 w 5181600"/>
              <a:gd name="csY5" fmla="*/ 973440 h 973440"/>
              <a:gd name="csX6" fmla="*/ 162243 w 5181600"/>
              <a:gd name="csY6" fmla="*/ 973440 h 973440"/>
              <a:gd name="csX7" fmla="*/ 0 w 5181600"/>
              <a:gd name="csY7" fmla="*/ 811197 h 973440"/>
              <a:gd name="csX8" fmla="*/ 0 w 5181600"/>
              <a:gd name="csY8" fmla="*/ 162243 h 9734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181600" h="973440">
                <a:moveTo>
                  <a:pt x="0" y="162243"/>
                </a:moveTo>
                <a:cubicBezTo>
                  <a:pt x="0" y="72639"/>
                  <a:pt x="72639" y="0"/>
                  <a:pt x="162243" y="0"/>
                </a:cubicBezTo>
                <a:lnTo>
                  <a:pt x="5019357" y="0"/>
                </a:lnTo>
                <a:cubicBezTo>
                  <a:pt x="5108961" y="0"/>
                  <a:pt x="5181600" y="72639"/>
                  <a:pt x="5181600" y="162243"/>
                </a:cubicBezTo>
                <a:lnTo>
                  <a:pt x="5181600" y="811197"/>
                </a:lnTo>
                <a:cubicBezTo>
                  <a:pt x="5181600" y="900801"/>
                  <a:pt x="5108961" y="973440"/>
                  <a:pt x="5019357" y="973440"/>
                </a:cubicBezTo>
                <a:lnTo>
                  <a:pt x="162243" y="973440"/>
                </a:lnTo>
                <a:cubicBezTo>
                  <a:pt x="72639" y="973440"/>
                  <a:pt x="0" y="900801"/>
                  <a:pt x="0" y="811197"/>
                </a:cubicBezTo>
                <a:lnTo>
                  <a:pt x="0" y="162243"/>
                </a:lnTo>
                <a:close/>
              </a:path>
            </a:pathLst>
          </a:custGeom>
          <a:solidFill>
            <a:schemeClr val="accent6">
              <a:lumMod val="40000"/>
              <a:lumOff val="6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3719" tIns="123719" rIns="123719" bIns="123719" numCol="1" spcCol="1270" anchor="ctr" anchorCtr="0">
            <a:noAutofit/>
          </a:bodyPr>
          <a:lstStyle/>
          <a:p>
            <a:pPr marL="91440" lvl="0" indent="0" algn="l" defTabSz="889000">
              <a:spcBef>
                <a:spcPct val="0"/>
              </a:spcBef>
              <a:buNone/>
            </a:pPr>
            <a:r>
              <a:rPr lang="en-US" sz="2000" kern="1200">
                <a:solidFill>
                  <a:schemeClr val="tx1"/>
                </a:solidFill>
                <a:latin typeface="Poppins" panose="020B0604020202020204" pitchFamily="34" charset="0"/>
                <a:cs typeface="Poppins" panose="020B0604020202020204" pitchFamily="34" charset="0"/>
              </a:rPr>
              <a:t>Reduces money stress</a:t>
            </a:r>
          </a:p>
        </p:txBody>
      </p:sp>
      <p:sp>
        <p:nvSpPr>
          <p:cNvPr id="10" name="Freeform: Shape 9">
            <a:extLst>
              <a:ext uri="{FF2B5EF4-FFF2-40B4-BE49-F238E27FC236}">
                <a16:creationId xmlns:a16="http://schemas.microsoft.com/office/drawing/2014/main" id="{AE977EB5-65EB-8598-0F56-7CD82E81ECE2}"/>
              </a:ext>
            </a:extLst>
          </p:cNvPr>
          <p:cNvSpPr/>
          <p:nvPr/>
        </p:nvSpPr>
        <p:spPr>
          <a:xfrm>
            <a:off x="832103" y="5066024"/>
            <a:ext cx="5181600" cy="973440"/>
          </a:xfrm>
          <a:custGeom>
            <a:avLst/>
            <a:gdLst>
              <a:gd name="csX0" fmla="*/ 0 w 5181600"/>
              <a:gd name="csY0" fmla="*/ 162243 h 973440"/>
              <a:gd name="csX1" fmla="*/ 162243 w 5181600"/>
              <a:gd name="csY1" fmla="*/ 0 h 973440"/>
              <a:gd name="csX2" fmla="*/ 5019357 w 5181600"/>
              <a:gd name="csY2" fmla="*/ 0 h 973440"/>
              <a:gd name="csX3" fmla="*/ 5181600 w 5181600"/>
              <a:gd name="csY3" fmla="*/ 162243 h 973440"/>
              <a:gd name="csX4" fmla="*/ 5181600 w 5181600"/>
              <a:gd name="csY4" fmla="*/ 811197 h 973440"/>
              <a:gd name="csX5" fmla="*/ 5019357 w 5181600"/>
              <a:gd name="csY5" fmla="*/ 973440 h 973440"/>
              <a:gd name="csX6" fmla="*/ 162243 w 5181600"/>
              <a:gd name="csY6" fmla="*/ 973440 h 973440"/>
              <a:gd name="csX7" fmla="*/ 0 w 5181600"/>
              <a:gd name="csY7" fmla="*/ 811197 h 973440"/>
              <a:gd name="csX8" fmla="*/ 0 w 5181600"/>
              <a:gd name="csY8" fmla="*/ 162243 h 9734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181600" h="973440">
                <a:moveTo>
                  <a:pt x="0" y="162243"/>
                </a:moveTo>
                <a:cubicBezTo>
                  <a:pt x="0" y="72639"/>
                  <a:pt x="72639" y="0"/>
                  <a:pt x="162243" y="0"/>
                </a:cubicBezTo>
                <a:lnTo>
                  <a:pt x="5019357" y="0"/>
                </a:lnTo>
                <a:cubicBezTo>
                  <a:pt x="5108961" y="0"/>
                  <a:pt x="5181600" y="72639"/>
                  <a:pt x="5181600" y="162243"/>
                </a:cubicBezTo>
                <a:lnTo>
                  <a:pt x="5181600" y="811197"/>
                </a:lnTo>
                <a:cubicBezTo>
                  <a:pt x="5181600" y="900801"/>
                  <a:pt x="5108961" y="973440"/>
                  <a:pt x="5019357" y="973440"/>
                </a:cubicBezTo>
                <a:lnTo>
                  <a:pt x="162243" y="973440"/>
                </a:lnTo>
                <a:cubicBezTo>
                  <a:pt x="72639" y="973440"/>
                  <a:pt x="0" y="900801"/>
                  <a:pt x="0" y="811197"/>
                </a:cubicBezTo>
                <a:lnTo>
                  <a:pt x="0" y="162243"/>
                </a:lnTo>
                <a:close/>
              </a:path>
            </a:pathLst>
          </a:custGeom>
          <a:solidFill>
            <a:schemeClr val="accent6">
              <a:lumMod val="40000"/>
              <a:lumOff val="6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3719" tIns="123719" rIns="123719" bIns="123719" numCol="1" spcCol="1270" anchor="ctr" anchorCtr="0">
            <a:noAutofit/>
          </a:bodyPr>
          <a:lstStyle/>
          <a:p>
            <a:pPr marL="91440" lvl="0" indent="0" algn="l" defTabSz="889000">
              <a:spcBef>
                <a:spcPct val="0"/>
              </a:spcBef>
              <a:buNone/>
            </a:pPr>
            <a:r>
              <a:rPr lang="en-US" sz="2000" kern="1200">
                <a:solidFill>
                  <a:schemeClr val="tx1"/>
                </a:solidFill>
                <a:latin typeface="Poppins" panose="020B0604020202020204" pitchFamily="34" charset="0"/>
                <a:cs typeface="Poppins" panose="020B0604020202020204" pitchFamily="34" charset="0"/>
              </a:rPr>
              <a:t>Supports long-term goals (college, home, retirement)</a:t>
            </a:r>
          </a:p>
        </p:txBody>
      </p:sp>
    </p:spTree>
    <p:extLst>
      <p:ext uri="{BB962C8B-B14F-4D97-AF65-F5344CB8AC3E}">
        <p14:creationId xmlns:p14="http://schemas.microsoft.com/office/powerpoint/2010/main" val="17139941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98F7F6-FA5A-775E-5EA5-5C4EC26798FC}"/>
              </a:ext>
            </a:extLst>
          </p:cNvPr>
          <p:cNvSpPr>
            <a:spLocks noGrp="1"/>
          </p:cNvSpPr>
          <p:nvPr>
            <p:ph type="title"/>
          </p:nvPr>
        </p:nvSpPr>
        <p:spPr>
          <a:xfrm>
            <a:off x="839788" y="365125"/>
            <a:ext cx="10515600" cy="1325563"/>
          </a:xfrm>
        </p:spPr>
        <p:txBody>
          <a:bodyPr vert="horz" lIns="91440" tIns="45720" rIns="91440" bIns="45720" rtlCol="0" anchor="ctr">
            <a:normAutofit/>
          </a:bodyPr>
          <a:lstStyle/>
          <a:p>
            <a:r>
              <a:rPr lang="en-US" kern="1200"/>
              <a:t>Savings goals</a:t>
            </a:r>
          </a:p>
        </p:txBody>
      </p:sp>
      <p:sp>
        <p:nvSpPr>
          <p:cNvPr id="7" name="Content Placeholder 2">
            <a:extLst>
              <a:ext uri="{FF2B5EF4-FFF2-40B4-BE49-F238E27FC236}">
                <a16:creationId xmlns:a16="http://schemas.microsoft.com/office/drawing/2014/main" id="{4C7136C4-45E9-4E3B-B3F5-1DCA67100FB8}"/>
              </a:ext>
            </a:extLst>
          </p:cNvPr>
          <p:cNvSpPr>
            <a:spLocks noGrp="1"/>
          </p:cNvSpPr>
          <p:nvPr>
            <p:ph sz="quarter" idx="4"/>
          </p:nvPr>
        </p:nvSpPr>
        <p:spPr>
          <a:xfrm>
            <a:off x="839787" y="1884218"/>
            <a:ext cx="5727267" cy="4100946"/>
          </a:xfrm>
        </p:spPr>
        <p:txBody>
          <a:bodyPr vert="horz" lIns="91440" tIns="45720" rIns="91440" bIns="45720" rtlCol="0">
            <a:noAutofit/>
          </a:bodyPr>
          <a:lstStyle>
            <a:lvl1pPr marL="228600" indent="-228600" algn="l" defTabSz="914400" rtl="0" eaLnBrk="1" latinLnBrk="0" hangingPunct="1">
              <a:lnSpc>
                <a:spcPct val="100000"/>
              </a:lnSpc>
              <a:spcBef>
                <a:spcPts val="1000"/>
              </a:spcBef>
              <a:spcAft>
                <a:spcPts val="1200"/>
              </a:spcAft>
              <a:buClr>
                <a:schemeClr val="accent3"/>
              </a:buClr>
              <a:buFont typeface="Poppins" panose="020B0604020202020204" pitchFamily="34" charset="0"/>
              <a:buChar char="•"/>
              <a:defRPr sz="2200" kern="1200">
                <a:solidFill>
                  <a:schemeClr val="tx1"/>
                </a:solidFill>
                <a:latin typeface="Poppins" panose="020B0604020202020204" pitchFamily="34" charset="0"/>
                <a:ea typeface="+mn-ea"/>
                <a:cs typeface="Poppins" panose="020B0604020202020204" pitchFamily="34" charset="0"/>
              </a:defRPr>
            </a:lvl1pPr>
            <a:lvl2pPr marL="685800" indent="-228600" algn="l" defTabSz="914400" rtl="0" eaLnBrk="1" latinLnBrk="0" hangingPunct="1">
              <a:lnSpc>
                <a:spcPct val="100000"/>
              </a:lnSpc>
              <a:spcBef>
                <a:spcPts val="500"/>
              </a:spcBef>
              <a:spcAft>
                <a:spcPts val="1200"/>
              </a:spcAft>
              <a:buClr>
                <a:schemeClr val="accent2"/>
              </a:buClr>
              <a:buFont typeface="Wingdings" panose="05000000000000000000" pitchFamily="2" charset="2"/>
              <a:buChar char="§"/>
              <a:defRPr sz="2000" kern="1200">
                <a:solidFill>
                  <a:schemeClr val="tx1"/>
                </a:solidFill>
                <a:latin typeface="Poppins" panose="020B0604020202020204" pitchFamily="34" charset="0"/>
                <a:ea typeface="+mn-ea"/>
                <a:cs typeface="Poppins" panose="020B0604020202020204" pitchFamily="34" charset="0"/>
              </a:defRPr>
            </a:lvl2pPr>
            <a:lvl3pPr marL="1143000" indent="-228600" algn="l" defTabSz="914400" rtl="0" eaLnBrk="1" latinLnBrk="0" hangingPunct="1">
              <a:lnSpc>
                <a:spcPct val="100000"/>
              </a:lnSpc>
              <a:spcBef>
                <a:spcPts val="500"/>
              </a:spcBef>
              <a:spcAft>
                <a:spcPts val="1200"/>
              </a:spcAft>
              <a:buFont typeface="Poppins" panose="020B0604020202020204" pitchFamily="34" charset="0"/>
              <a:buChar char="•"/>
              <a:defRPr sz="2000" kern="1200">
                <a:solidFill>
                  <a:schemeClr val="tx1"/>
                </a:solidFill>
                <a:latin typeface="Poppins" panose="020B0604020202020204" pitchFamily="34" charset="0"/>
                <a:ea typeface="+mn-ea"/>
                <a:cs typeface="Poppins" panose="020B0604020202020204" pitchFamily="34" charset="0"/>
              </a:defRPr>
            </a:lvl3pPr>
            <a:lvl4pPr marL="1600200" indent="-228600" algn="l" defTabSz="914400" rtl="0" eaLnBrk="1" latinLnBrk="0" hangingPunct="1">
              <a:lnSpc>
                <a:spcPct val="100000"/>
              </a:lnSpc>
              <a:spcBef>
                <a:spcPts val="500"/>
              </a:spcBef>
              <a:spcAft>
                <a:spcPts val="1200"/>
              </a:spcAft>
              <a:buFont typeface="Poppins" panose="020B0604020202020204" pitchFamily="34" charset="0"/>
              <a:buChar char="•"/>
              <a:defRPr sz="1800" kern="1200">
                <a:solidFill>
                  <a:schemeClr val="tx1"/>
                </a:solidFill>
                <a:latin typeface="Poppins" panose="020B0604020202020204" pitchFamily="34" charset="0"/>
                <a:ea typeface="+mn-ea"/>
                <a:cs typeface="Poppins" panose="020B0604020202020204" pitchFamily="34" charset="0"/>
              </a:defRPr>
            </a:lvl4pPr>
            <a:lvl5pPr marL="2057400" indent="-228600" algn="l" defTabSz="914400" rtl="0" eaLnBrk="1" latinLnBrk="0" hangingPunct="1">
              <a:lnSpc>
                <a:spcPct val="100000"/>
              </a:lnSpc>
              <a:spcBef>
                <a:spcPts val="500"/>
              </a:spcBef>
              <a:spcAft>
                <a:spcPts val="1200"/>
              </a:spcAft>
              <a:buFont typeface="Poppins" panose="020B0604020202020204" pitchFamily="34" charset="0"/>
              <a:buChar char="•"/>
              <a:defRPr sz="1800" kern="1200">
                <a:solidFill>
                  <a:schemeClr val="tx1"/>
                </a:solidFill>
                <a:latin typeface="Poppins" panose="020B0604020202020204" pitchFamily="34" charset="0"/>
                <a:ea typeface="+mn-ea"/>
                <a:cs typeface="Poppins" panose="020B0604020202020204" pitchFamily="34" charset="0"/>
              </a:defRPr>
            </a:lvl5pPr>
            <a:lvl6pPr marL="25146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9pPr>
          </a:lstStyle>
          <a:p>
            <a:r>
              <a:rPr lang="en-US" b="1"/>
              <a:t>Short-term: </a:t>
            </a:r>
            <a:r>
              <a:rPr lang="en-US"/>
              <a:t>Savings for immediate needs, upcoming events, short-term goals, and emergencies (unexpected expenses).</a:t>
            </a:r>
          </a:p>
          <a:p>
            <a:r>
              <a:rPr lang="en-US" b="1"/>
              <a:t>Medium-term: </a:t>
            </a:r>
            <a:r>
              <a:rPr lang="en-US"/>
              <a:t>Savings for expenses coming in a few years, such as major purchases, vacations, and a deposit for an apartment.</a:t>
            </a:r>
          </a:p>
          <a:p>
            <a:r>
              <a:rPr lang="en-US" b="1"/>
              <a:t>Long-term: </a:t>
            </a:r>
            <a:r>
              <a:rPr lang="en-US"/>
              <a:t>Savings for life events and goals that require lots of money, such as buying a house or retiring.</a:t>
            </a:r>
          </a:p>
        </p:txBody>
      </p:sp>
      <p:sp>
        <p:nvSpPr>
          <p:cNvPr id="5" name="Footer Placeholder 4">
            <a:extLst>
              <a:ext uri="{FF2B5EF4-FFF2-40B4-BE49-F238E27FC236}">
                <a16:creationId xmlns:a16="http://schemas.microsoft.com/office/drawing/2014/main" id="{7BC629DC-9A46-0AC1-607E-2273A7CE82EE}"/>
              </a:ext>
            </a:extLst>
          </p:cNvPr>
          <p:cNvSpPr>
            <a:spLocks noGrp="1"/>
          </p:cNvSpPr>
          <p:nvPr>
            <p:ph type="ftr" sz="quarter" idx="10"/>
          </p:nvPr>
        </p:nvSpPr>
        <p:spPr>
          <a:xfrm>
            <a:off x="6868048" y="6356350"/>
            <a:ext cx="4114800" cy="365125"/>
          </a:xfrm>
        </p:spPr>
        <p:txBody>
          <a:bodyPr vert="horz" lIns="91440" tIns="45720" rIns="91440" bIns="45720" rtlCol="0" anchor="ctr">
            <a:normAutofit/>
          </a:bodyPr>
          <a:lstStyle/>
          <a:p>
            <a:pPr>
              <a:spcAft>
                <a:spcPts val="600"/>
              </a:spcAft>
            </a:pPr>
            <a:r>
              <a:rPr lang="en-US" kern="1200">
                <a:latin typeface="+mn-lt"/>
                <a:ea typeface="+mn-ea"/>
                <a:cs typeface="+mn-cs"/>
              </a:rPr>
              <a:t>Building Wealth</a:t>
            </a:r>
          </a:p>
        </p:txBody>
      </p:sp>
      <p:sp>
        <p:nvSpPr>
          <p:cNvPr id="6" name="Slide Number Placeholder 5">
            <a:extLst>
              <a:ext uri="{FF2B5EF4-FFF2-40B4-BE49-F238E27FC236}">
                <a16:creationId xmlns:a16="http://schemas.microsoft.com/office/drawing/2014/main" id="{33B7C674-A330-AA69-472D-6E56B6043E80}"/>
              </a:ext>
            </a:extLst>
          </p:cNvPr>
          <p:cNvSpPr>
            <a:spLocks noGrp="1"/>
          </p:cNvSpPr>
          <p:nvPr>
            <p:ph type="sldNum" sz="quarter" idx="11"/>
          </p:nvPr>
        </p:nvSpPr>
        <p:spPr>
          <a:xfrm>
            <a:off x="10982848" y="6356350"/>
            <a:ext cx="370952" cy="365125"/>
          </a:xfrm>
        </p:spPr>
        <p:txBody>
          <a:bodyPr/>
          <a:lstStyle/>
          <a:p>
            <a:r>
              <a:rPr lang="en-US"/>
              <a:t>8</a:t>
            </a:r>
          </a:p>
        </p:txBody>
      </p:sp>
    </p:spTree>
    <p:extLst>
      <p:ext uri="{BB962C8B-B14F-4D97-AF65-F5344CB8AC3E}">
        <p14:creationId xmlns:p14="http://schemas.microsoft.com/office/powerpoint/2010/main" val="5925807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E374FE-CFB5-A18F-F596-5C44FC6D53A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70B96A-D117-134C-8205-7DFCC6EC0F8B}"/>
              </a:ext>
            </a:extLst>
          </p:cNvPr>
          <p:cNvSpPr>
            <a:spLocks noGrp="1"/>
          </p:cNvSpPr>
          <p:nvPr>
            <p:ph type="title"/>
          </p:nvPr>
        </p:nvSpPr>
        <p:spPr/>
        <p:txBody>
          <a:bodyPr/>
          <a:lstStyle/>
          <a:p>
            <a:r>
              <a:rPr lang="en-US"/>
              <a:t>How to build financial wealth</a:t>
            </a:r>
          </a:p>
        </p:txBody>
      </p:sp>
      <p:sp>
        <p:nvSpPr>
          <p:cNvPr id="5" name="Footer Placeholder 4">
            <a:extLst>
              <a:ext uri="{FF2B5EF4-FFF2-40B4-BE49-F238E27FC236}">
                <a16:creationId xmlns:a16="http://schemas.microsoft.com/office/drawing/2014/main" id="{586D5FE4-A00E-6EB4-C9D1-BD5FA31797E8}"/>
              </a:ext>
            </a:extLst>
          </p:cNvPr>
          <p:cNvSpPr>
            <a:spLocks noGrp="1"/>
          </p:cNvSpPr>
          <p:nvPr>
            <p:ph type="ftr" sz="quarter" idx="10"/>
          </p:nvPr>
        </p:nvSpPr>
        <p:spPr/>
        <p:txBody>
          <a:bodyPr/>
          <a:lstStyle/>
          <a:p>
            <a:r>
              <a:rPr lang="en-US"/>
              <a:t>Building Wealth</a:t>
            </a:r>
          </a:p>
        </p:txBody>
      </p:sp>
      <p:sp>
        <p:nvSpPr>
          <p:cNvPr id="6" name="Slide Number Placeholder 5">
            <a:extLst>
              <a:ext uri="{FF2B5EF4-FFF2-40B4-BE49-F238E27FC236}">
                <a16:creationId xmlns:a16="http://schemas.microsoft.com/office/drawing/2014/main" id="{79AC52CA-41C3-38C8-65A1-C4C9485B8DB7}"/>
              </a:ext>
            </a:extLst>
          </p:cNvPr>
          <p:cNvSpPr>
            <a:spLocks noGrp="1"/>
          </p:cNvSpPr>
          <p:nvPr>
            <p:ph type="sldNum" sz="quarter" idx="11"/>
          </p:nvPr>
        </p:nvSpPr>
        <p:spPr/>
        <p:txBody>
          <a:bodyPr/>
          <a:lstStyle/>
          <a:p>
            <a:r>
              <a:rPr lang="en-US"/>
              <a:t>9</a:t>
            </a:r>
          </a:p>
        </p:txBody>
      </p:sp>
      <p:sp>
        <p:nvSpPr>
          <p:cNvPr id="10" name="Content Placeholder 3">
            <a:extLst>
              <a:ext uri="{FF2B5EF4-FFF2-40B4-BE49-F238E27FC236}">
                <a16:creationId xmlns:a16="http://schemas.microsoft.com/office/drawing/2014/main" id="{D605B9B7-2A41-6EF0-3C67-EA1BB29A711C}"/>
              </a:ext>
            </a:extLst>
          </p:cNvPr>
          <p:cNvSpPr txBox="1">
            <a:spLocks/>
          </p:cNvSpPr>
          <p:nvPr/>
        </p:nvSpPr>
        <p:spPr>
          <a:xfrm>
            <a:off x="832102" y="1975563"/>
            <a:ext cx="6094882" cy="3951512"/>
          </a:xfrm>
          <a:prstGeom prst="rect">
            <a:avLst/>
          </a:prstGeom>
        </p:spPr>
        <p:txBody>
          <a:bodyPr vert="horz" lIns="91440" tIns="45720" rIns="91440" bIns="45720" rtlCol="0">
            <a:noAutofit/>
          </a:bodyPr>
          <a:lstStyle>
            <a:lvl1pPr marL="228600" indent="-228600" algn="l" defTabSz="914400" rtl="0" eaLnBrk="1" latinLnBrk="0" hangingPunct="1">
              <a:lnSpc>
                <a:spcPct val="100000"/>
              </a:lnSpc>
              <a:spcBef>
                <a:spcPts val="1000"/>
              </a:spcBef>
              <a:spcAft>
                <a:spcPts val="1200"/>
              </a:spcAft>
              <a:buClr>
                <a:schemeClr val="accent3"/>
              </a:buClr>
              <a:buFont typeface="Poppins" panose="020B0604020202020204" pitchFamily="34" charset="0"/>
              <a:buChar char="•"/>
              <a:defRPr sz="2200" kern="1200">
                <a:solidFill>
                  <a:schemeClr val="tx1"/>
                </a:solidFill>
                <a:latin typeface="Poppins" panose="020B0604020202020204" pitchFamily="34" charset="0"/>
                <a:ea typeface="+mn-ea"/>
                <a:cs typeface="Poppins" panose="020B0604020202020204" pitchFamily="34" charset="0"/>
              </a:defRPr>
            </a:lvl1pPr>
            <a:lvl2pPr marL="685800" indent="-228600" algn="l" defTabSz="914400" rtl="0" eaLnBrk="1" latinLnBrk="0" hangingPunct="1">
              <a:lnSpc>
                <a:spcPct val="100000"/>
              </a:lnSpc>
              <a:spcBef>
                <a:spcPts val="500"/>
              </a:spcBef>
              <a:spcAft>
                <a:spcPts val="1200"/>
              </a:spcAft>
              <a:buClr>
                <a:schemeClr val="accent2"/>
              </a:buClr>
              <a:buFont typeface="Poppins" panose="020B0604020202020204" pitchFamily="34" charset="0"/>
              <a:buChar char="•"/>
              <a:defRPr sz="2000" kern="1200">
                <a:solidFill>
                  <a:schemeClr val="tx1"/>
                </a:solidFill>
                <a:latin typeface="Poppins" panose="020B0604020202020204" pitchFamily="34" charset="0"/>
                <a:ea typeface="+mn-ea"/>
                <a:cs typeface="Poppins" panose="020B0604020202020204" pitchFamily="34" charset="0"/>
              </a:defRPr>
            </a:lvl2pPr>
            <a:lvl3pPr marL="1143000" indent="-228600" algn="l" defTabSz="914400" rtl="0" eaLnBrk="1" latinLnBrk="0" hangingPunct="1">
              <a:lnSpc>
                <a:spcPct val="100000"/>
              </a:lnSpc>
              <a:spcBef>
                <a:spcPts val="500"/>
              </a:spcBef>
              <a:spcAft>
                <a:spcPts val="1200"/>
              </a:spcAft>
              <a:buFont typeface="Poppins" panose="020B0604020202020204" pitchFamily="34" charset="0"/>
              <a:buChar char="•"/>
              <a:defRPr sz="2000" kern="1200">
                <a:solidFill>
                  <a:schemeClr val="tx1"/>
                </a:solidFill>
                <a:latin typeface="Poppins" panose="020B0604020202020204" pitchFamily="34" charset="0"/>
                <a:ea typeface="+mn-ea"/>
                <a:cs typeface="Poppins" panose="020B0604020202020204" pitchFamily="34" charset="0"/>
              </a:defRPr>
            </a:lvl3pPr>
            <a:lvl4pPr marL="1600200" indent="-228600" algn="l" defTabSz="914400" rtl="0" eaLnBrk="1" latinLnBrk="0" hangingPunct="1">
              <a:lnSpc>
                <a:spcPct val="100000"/>
              </a:lnSpc>
              <a:spcBef>
                <a:spcPts val="500"/>
              </a:spcBef>
              <a:spcAft>
                <a:spcPts val="1200"/>
              </a:spcAft>
              <a:buFont typeface="Poppins" panose="020B0604020202020204" pitchFamily="34" charset="0"/>
              <a:buChar char="•"/>
              <a:defRPr sz="1800" kern="1200">
                <a:solidFill>
                  <a:schemeClr val="tx1"/>
                </a:solidFill>
                <a:latin typeface="Poppins" panose="020B0604020202020204" pitchFamily="34" charset="0"/>
                <a:ea typeface="+mn-ea"/>
                <a:cs typeface="Poppins" panose="020B0604020202020204" pitchFamily="34" charset="0"/>
              </a:defRPr>
            </a:lvl4pPr>
            <a:lvl5pPr marL="2057400" indent="-228600" algn="l" defTabSz="914400" rtl="0" eaLnBrk="1" latinLnBrk="0" hangingPunct="1">
              <a:lnSpc>
                <a:spcPct val="100000"/>
              </a:lnSpc>
              <a:spcBef>
                <a:spcPts val="500"/>
              </a:spcBef>
              <a:spcAft>
                <a:spcPts val="1200"/>
              </a:spcAft>
              <a:buFont typeface="Poppins" panose="020B0604020202020204" pitchFamily="34" charset="0"/>
              <a:buChar char="•"/>
              <a:defRPr sz="1800" kern="1200">
                <a:solidFill>
                  <a:schemeClr val="tx1"/>
                </a:solidFill>
                <a:latin typeface="Poppins" panose="020B0604020202020204" pitchFamily="34" charset="0"/>
                <a:ea typeface="+mn-ea"/>
                <a:cs typeface="Poppins" panose="020B0604020202020204" pitchFamily="34" charset="0"/>
              </a:defRPr>
            </a:lvl5pPr>
            <a:lvl6pPr marL="25146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9pPr>
          </a:lstStyle>
          <a:p>
            <a:pPr fontAlgn="base"/>
            <a:r>
              <a:rPr lang="en-US" b="1"/>
              <a:t>Save money regularly</a:t>
            </a:r>
            <a:r>
              <a:rPr lang="en-US"/>
              <a:t>, even small amounts</a:t>
            </a:r>
          </a:p>
          <a:p>
            <a:pPr fontAlgn="base"/>
            <a:r>
              <a:rPr lang="en-US" b="1"/>
              <a:t>Spend less than you earn</a:t>
            </a:r>
          </a:p>
          <a:p>
            <a:pPr fontAlgn="base"/>
            <a:r>
              <a:rPr lang="en-US" b="1"/>
              <a:t>Build assets</a:t>
            </a:r>
            <a:r>
              <a:rPr lang="en-US"/>
              <a:t>—things that are worth money or grow in value</a:t>
            </a:r>
          </a:p>
          <a:p>
            <a:pPr fontAlgn="base"/>
            <a:r>
              <a:rPr lang="en-US" b="1"/>
              <a:t>Avoid unnecessary debt </a:t>
            </a:r>
            <a:r>
              <a:rPr lang="en-US"/>
              <a:t>that costs you extra money</a:t>
            </a:r>
          </a:p>
          <a:p>
            <a:pPr fontAlgn="base"/>
            <a:r>
              <a:rPr lang="en-US" b="1"/>
              <a:t>Be patient</a:t>
            </a:r>
            <a:r>
              <a:rPr lang="en-US"/>
              <a:t>—wealth grows over time, not overnight</a:t>
            </a:r>
          </a:p>
        </p:txBody>
      </p:sp>
    </p:spTree>
    <p:extLst>
      <p:ext uri="{BB962C8B-B14F-4D97-AF65-F5344CB8AC3E}">
        <p14:creationId xmlns:p14="http://schemas.microsoft.com/office/powerpoint/2010/main" val="3783474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1A288B-2460-A11A-E160-C32F852B48C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8A170F-26D3-75D3-D98A-940DDCA2B06C}"/>
              </a:ext>
            </a:extLst>
          </p:cNvPr>
          <p:cNvSpPr>
            <a:spLocks noGrp="1"/>
          </p:cNvSpPr>
          <p:nvPr>
            <p:ph type="title"/>
          </p:nvPr>
        </p:nvSpPr>
        <p:spPr/>
        <p:txBody>
          <a:bodyPr/>
          <a:lstStyle/>
          <a:p>
            <a:r>
              <a:rPr lang="en-US"/>
              <a:t>What is an asset?</a:t>
            </a:r>
          </a:p>
        </p:txBody>
      </p:sp>
      <p:sp>
        <p:nvSpPr>
          <p:cNvPr id="5" name="Footer Placeholder 4">
            <a:extLst>
              <a:ext uri="{FF2B5EF4-FFF2-40B4-BE49-F238E27FC236}">
                <a16:creationId xmlns:a16="http://schemas.microsoft.com/office/drawing/2014/main" id="{9191D12F-DB8F-7B90-E1EE-9F75ED13646E}"/>
              </a:ext>
            </a:extLst>
          </p:cNvPr>
          <p:cNvSpPr>
            <a:spLocks noGrp="1"/>
          </p:cNvSpPr>
          <p:nvPr>
            <p:ph type="ftr" sz="quarter" idx="10"/>
          </p:nvPr>
        </p:nvSpPr>
        <p:spPr/>
        <p:txBody>
          <a:bodyPr/>
          <a:lstStyle/>
          <a:p>
            <a:r>
              <a:rPr lang="en-US"/>
              <a:t>Building Wealth</a:t>
            </a:r>
          </a:p>
        </p:txBody>
      </p:sp>
      <p:sp>
        <p:nvSpPr>
          <p:cNvPr id="6" name="Slide Number Placeholder 5">
            <a:extLst>
              <a:ext uri="{FF2B5EF4-FFF2-40B4-BE49-F238E27FC236}">
                <a16:creationId xmlns:a16="http://schemas.microsoft.com/office/drawing/2014/main" id="{61CE4261-6102-9CC6-B17E-BDC10D823B1A}"/>
              </a:ext>
            </a:extLst>
          </p:cNvPr>
          <p:cNvSpPr>
            <a:spLocks noGrp="1"/>
          </p:cNvSpPr>
          <p:nvPr>
            <p:ph type="sldNum" sz="quarter" idx="11"/>
          </p:nvPr>
        </p:nvSpPr>
        <p:spPr/>
        <p:txBody>
          <a:bodyPr/>
          <a:lstStyle/>
          <a:p>
            <a:r>
              <a:rPr lang="en-US"/>
              <a:t>10</a:t>
            </a:r>
          </a:p>
        </p:txBody>
      </p:sp>
      <p:sp>
        <p:nvSpPr>
          <p:cNvPr id="10" name="Content Placeholder 3">
            <a:extLst>
              <a:ext uri="{FF2B5EF4-FFF2-40B4-BE49-F238E27FC236}">
                <a16:creationId xmlns:a16="http://schemas.microsoft.com/office/drawing/2014/main" id="{57D5F05F-FD89-9ABB-450C-7C7495ECE677}"/>
              </a:ext>
            </a:extLst>
          </p:cNvPr>
          <p:cNvSpPr txBox="1">
            <a:spLocks/>
          </p:cNvSpPr>
          <p:nvPr/>
        </p:nvSpPr>
        <p:spPr>
          <a:xfrm>
            <a:off x="770233" y="1917588"/>
            <a:ext cx="5187222" cy="4098202"/>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1000"/>
              </a:spcBef>
              <a:spcAft>
                <a:spcPts val="1200"/>
              </a:spcAft>
              <a:buClr>
                <a:schemeClr val="accent3"/>
              </a:buClr>
              <a:buFont typeface="Poppins" panose="020B0604020202020204" pitchFamily="34" charset="0"/>
              <a:buChar char="•"/>
              <a:defRPr sz="2200" kern="1200">
                <a:solidFill>
                  <a:schemeClr val="tx1"/>
                </a:solidFill>
                <a:latin typeface="Poppins" panose="020B0604020202020204" pitchFamily="34" charset="0"/>
                <a:ea typeface="+mn-ea"/>
                <a:cs typeface="Poppins" panose="020B0604020202020204" pitchFamily="34" charset="0"/>
              </a:defRPr>
            </a:lvl1pPr>
            <a:lvl2pPr marL="685800" indent="-228600" algn="l" defTabSz="914400" rtl="0" eaLnBrk="1" latinLnBrk="0" hangingPunct="1">
              <a:lnSpc>
                <a:spcPct val="100000"/>
              </a:lnSpc>
              <a:spcBef>
                <a:spcPts val="500"/>
              </a:spcBef>
              <a:spcAft>
                <a:spcPts val="1200"/>
              </a:spcAft>
              <a:buClr>
                <a:schemeClr val="accent2"/>
              </a:buClr>
              <a:buFont typeface="Poppins" panose="020B0604020202020204" pitchFamily="34" charset="0"/>
              <a:buChar char="•"/>
              <a:defRPr sz="2000" kern="1200">
                <a:solidFill>
                  <a:schemeClr val="tx1"/>
                </a:solidFill>
                <a:latin typeface="Poppins" panose="020B0604020202020204" pitchFamily="34" charset="0"/>
                <a:ea typeface="+mn-ea"/>
                <a:cs typeface="Poppins" panose="020B0604020202020204" pitchFamily="34" charset="0"/>
              </a:defRPr>
            </a:lvl2pPr>
            <a:lvl3pPr marL="1143000" indent="-228600" algn="l" defTabSz="914400" rtl="0" eaLnBrk="1" latinLnBrk="0" hangingPunct="1">
              <a:lnSpc>
                <a:spcPct val="100000"/>
              </a:lnSpc>
              <a:spcBef>
                <a:spcPts val="500"/>
              </a:spcBef>
              <a:spcAft>
                <a:spcPts val="1200"/>
              </a:spcAft>
              <a:buFont typeface="Poppins" panose="020B0604020202020204" pitchFamily="34" charset="0"/>
              <a:buChar char="•"/>
              <a:defRPr sz="2000" kern="1200">
                <a:solidFill>
                  <a:schemeClr val="tx1"/>
                </a:solidFill>
                <a:latin typeface="Poppins" panose="020B0604020202020204" pitchFamily="34" charset="0"/>
                <a:ea typeface="+mn-ea"/>
                <a:cs typeface="Poppins" panose="020B0604020202020204" pitchFamily="34" charset="0"/>
              </a:defRPr>
            </a:lvl3pPr>
            <a:lvl4pPr marL="1600200" indent="-228600" algn="l" defTabSz="914400" rtl="0" eaLnBrk="1" latinLnBrk="0" hangingPunct="1">
              <a:lnSpc>
                <a:spcPct val="100000"/>
              </a:lnSpc>
              <a:spcBef>
                <a:spcPts val="500"/>
              </a:spcBef>
              <a:spcAft>
                <a:spcPts val="1200"/>
              </a:spcAft>
              <a:buFont typeface="Poppins" panose="020B0604020202020204" pitchFamily="34" charset="0"/>
              <a:buChar char="•"/>
              <a:defRPr sz="1800" kern="1200">
                <a:solidFill>
                  <a:schemeClr val="tx1"/>
                </a:solidFill>
                <a:latin typeface="Poppins" panose="020B0604020202020204" pitchFamily="34" charset="0"/>
                <a:ea typeface="+mn-ea"/>
                <a:cs typeface="Poppins" panose="020B0604020202020204" pitchFamily="34" charset="0"/>
              </a:defRPr>
            </a:lvl4pPr>
            <a:lvl5pPr marL="2057400" indent="-228600" algn="l" defTabSz="914400" rtl="0" eaLnBrk="1" latinLnBrk="0" hangingPunct="1">
              <a:lnSpc>
                <a:spcPct val="100000"/>
              </a:lnSpc>
              <a:spcBef>
                <a:spcPts val="500"/>
              </a:spcBef>
              <a:spcAft>
                <a:spcPts val="1200"/>
              </a:spcAft>
              <a:buFont typeface="Poppins" panose="020B0604020202020204" pitchFamily="34" charset="0"/>
              <a:buChar char="•"/>
              <a:defRPr sz="1800" kern="1200">
                <a:solidFill>
                  <a:schemeClr val="tx1"/>
                </a:solidFill>
                <a:latin typeface="Poppins" panose="020B0604020202020204" pitchFamily="34" charset="0"/>
                <a:ea typeface="+mn-ea"/>
                <a:cs typeface="Poppins" panose="020B0604020202020204" pitchFamily="34" charset="0"/>
              </a:defRPr>
            </a:lvl5pPr>
            <a:lvl6pPr marL="25146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9pPr>
          </a:lstStyle>
          <a:p>
            <a:pPr fontAlgn="base"/>
            <a:r>
              <a:rPr lang="en-US"/>
              <a:t>Anything you own that has monetary value now or the potential in the future</a:t>
            </a:r>
          </a:p>
          <a:p>
            <a:pPr fontAlgn="base"/>
            <a:r>
              <a:rPr lang="en-US"/>
              <a:t>Can be </a:t>
            </a:r>
            <a:r>
              <a:rPr lang="en-US" b="1"/>
              <a:t>tangible</a:t>
            </a:r>
            <a:r>
              <a:rPr lang="en-US" i="1"/>
              <a:t> </a:t>
            </a:r>
            <a:r>
              <a:rPr lang="en-US"/>
              <a:t>or </a:t>
            </a:r>
            <a:r>
              <a:rPr lang="en-US" b="1"/>
              <a:t>intangible</a:t>
            </a:r>
            <a:r>
              <a:rPr lang="en-US"/>
              <a:t> </a:t>
            </a:r>
          </a:p>
          <a:p>
            <a:pPr lvl="1" fontAlgn="base"/>
            <a:r>
              <a:rPr lang="en-US"/>
              <a:t>Tangible: Cash, land, cars, a home</a:t>
            </a:r>
          </a:p>
          <a:p>
            <a:pPr lvl="1" fontAlgn="base"/>
            <a:r>
              <a:rPr lang="en-US"/>
              <a:t>Intangible: </a:t>
            </a:r>
            <a:r>
              <a:rPr lang="en-US" b="1"/>
              <a:t>Stocks</a:t>
            </a:r>
            <a:r>
              <a:rPr lang="en-US"/>
              <a:t>, </a:t>
            </a:r>
            <a:r>
              <a:rPr lang="en-US" b="1"/>
              <a:t>bonds</a:t>
            </a:r>
            <a:r>
              <a:rPr lang="en-US"/>
              <a:t>, </a:t>
            </a:r>
            <a:r>
              <a:rPr lang="en-US" b="1"/>
              <a:t>mutual funds</a:t>
            </a:r>
            <a:r>
              <a:rPr lang="en-US"/>
              <a:t>, </a:t>
            </a:r>
            <a:r>
              <a:rPr lang="en-US" b="1"/>
              <a:t>cryptocurrencies</a:t>
            </a:r>
            <a:r>
              <a:rPr lang="en-US"/>
              <a:t> (e.g., Bitcoin)</a:t>
            </a:r>
          </a:p>
        </p:txBody>
      </p:sp>
    </p:spTree>
    <p:extLst>
      <p:ext uri="{BB962C8B-B14F-4D97-AF65-F5344CB8AC3E}">
        <p14:creationId xmlns:p14="http://schemas.microsoft.com/office/powerpoint/2010/main" val="4562958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D455CB-C202-B922-8760-5B29BBD173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05B2F74-573C-2631-AE6D-E18154E7ABDE}"/>
              </a:ext>
            </a:extLst>
          </p:cNvPr>
          <p:cNvSpPr>
            <a:spLocks noGrp="1"/>
          </p:cNvSpPr>
          <p:nvPr>
            <p:ph type="title"/>
          </p:nvPr>
        </p:nvSpPr>
        <p:spPr>
          <a:xfrm>
            <a:off x="839788" y="365125"/>
            <a:ext cx="10515600" cy="1325563"/>
          </a:xfrm>
        </p:spPr>
        <p:txBody>
          <a:bodyPr vert="horz" lIns="91440" tIns="45720" rIns="91440" bIns="45720" rtlCol="0" anchor="ctr">
            <a:normAutofit/>
          </a:bodyPr>
          <a:lstStyle/>
          <a:p>
            <a:r>
              <a:rPr lang="en-US" kern="1200"/>
              <a:t>Asset choice considerations</a:t>
            </a:r>
          </a:p>
        </p:txBody>
      </p:sp>
      <p:sp>
        <p:nvSpPr>
          <p:cNvPr id="7" name="Content Placeholder 2">
            <a:extLst>
              <a:ext uri="{FF2B5EF4-FFF2-40B4-BE49-F238E27FC236}">
                <a16:creationId xmlns:a16="http://schemas.microsoft.com/office/drawing/2014/main" id="{742899B5-3F20-1129-C87D-9AE6EE684A1C}"/>
              </a:ext>
            </a:extLst>
          </p:cNvPr>
          <p:cNvSpPr>
            <a:spLocks noGrp="1"/>
          </p:cNvSpPr>
          <p:nvPr>
            <p:ph sz="quarter" idx="4"/>
          </p:nvPr>
        </p:nvSpPr>
        <p:spPr>
          <a:xfrm>
            <a:off x="838199" y="1889267"/>
            <a:ext cx="6948056" cy="3684588"/>
          </a:xfrm>
        </p:spPr>
        <p:txBody>
          <a:bodyPr vert="horz" lIns="91440" tIns="45720" rIns="91440" bIns="45720" rtlCol="0">
            <a:noAutofit/>
          </a:bodyPr>
          <a:lstStyle>
            <a:lvl1pPr marL="228600" indent="-228600" algn="l" defTabSz="914400" rtl="0" eaLnBrk="1" latinLnBrk="0" hangingPunct="1">
              <a:lnSpc>
                <a:spcPct val="100000"/>
              </a:lnSpc>
              <a:spcBef>
                <a:spcPts val="1000"/>
              </a:spcBef>
              <a:spcAft>
                <a:spcPts val="1200"/>
              </a:spcAft>
              <a:buClr>
                <a:schemeClr val="accent3"/>
              </a:buClr>
              <a:buFont typeface="Poppins" panose="020B0604020202020204" pitchFamily="34" charset="0"/>
              <a:buChar char="•"/>
              <a:defRPr sz="2200" kern="1200">
                <a:solidFill>
                  <a:schemeClr val="tx1"/>
                </a:solidFill>
                <a:latin typeface="Poppins" panose="020B0604020202020204" pitchFamily="34" charset="0"/>
                <a:ea typeface="+mn-ea"/>
                <a:cs typeface="Poppins" panose="020B0604020202020204" pitchFamily="34" charset="0"/>
              </a:defRPr>
            </a:lvl1pPr>
            <a:lvl2pPr marL="685800" indent="-228600" algn="l" defTabSz="914400" rtl="0" eaLnBrk="1" latinLnBrk="0" hangingPunct="1">
              <a:lnSpc>
                <a:spcPct val="100000"/>
              </a:lnSpc>
              <a:spcBef>
                <a:spcPts val="500"/>
              </a:spcBef>
              <a:spcAft>
                <a:spcPts val="1200"/>
              </a:spcAft>
              <a:buClr>
                <a:schemeClr val="accent2"/>
              </a:buClr>
              <a:buFont typeface="Wingdings" panose="05000000000000000000" pitchFamily="2" charset="2"/>
              <a:buChar char="§"/>
              <a:defRPr sz="2000" kern="1200">
                <a:solidFill>
                  <a:schemeClr val="tx1"/>
                </a:solidFill>
                <a:latin typeface="Poppins" panose="020B0604020202020204" pitchFamily="34" charset="0"/>
                <a:ea typeface="+mn-ea"/>
                <a:cs typeface="Poppins" panose="020B0604020202020204" pitchFamily="34" charset="0"/>
              </a:defRPr>
            </a:lvl2pPr>
            <a:lvl3pPr marL="1143000" indent="-228600" algn="l" defTabSz="914400" rtl="0" eaLnBrk="1" latinLnBrk="0" hangingPunct="1">
              <a:lnSpc>
                <a:spcPct val="100000"/>
              </a:lnSpc>
              <a:spcBef>
                <a:spcPts val="500"/>
              </a:spcBef>
              <a:spcAft>
                <a:spcPts val="1200"/>
              </a:spcAft>
              <a:buFont typeface="Poppins" panose="020B0604020202020204" pitchFamily="34" charset="0"/>
              <a:buChar char="•"/>
              <a:defRPr sz="2000" kern="1200">
                <a:solidFill>
                  <a:schemeClr val="tx1"/>
                </a:solidFill>
                <a:latin typeface="Poppins" panose="020B0604020202020204" pitchFamily="34" charset="0"/>
                <a:ea typeface="+mn-ea"/>
                <a:cs typeface="Poppins" panose="020B0604020202020204" pitchFamily="34" charset="0"/>
              </a:defRPr>
            </a:lvl3pPr>
            <a:lvl4pPr marL="1600200" indent="-228600" algn="l" defTabSz="914400" rtl="0" eaLnBrk="1" latinLnBrk="0" hangingPunct="1">
              <a:lnSpc>
                <a:spcPct val="100000"/>
              </a:lnSpc>
              <a:spcBef>
                <a:spcPts val="500"/>
              </a:spcBef>
              <a:spcAft>
                <a:spcPts val="1200"/>
              </a:spcAft>
              <a:buFont typeface="Poppins" panose="020B0604020202020204" pitchFamily="34" charset="0"/>
              <a:buChar char="•"/>
              <a:defRPr sz="1800" kern="1200">
                <a:solidFill>
                  <a:schemeClr val="tx1"/>
                </a:solidFill>
                <a:latin typeface="Poppins" panose="020B0604020202020204" pitchFamily="34" charset="0"/>
                <a:ea typeface="+mn-ea"/>
                <a:cs typeface="Poppins" panose="020B0604020202020204" pitchFamily="34" charset="0"/>
              </a:defRPr>
            </a:lvl4pPr>
            <a:lvl5pPr marL="2057400" indent="-228600" algn="l" defTabSz="914400" rtl="0" eaLnBrk="1" latinLnBrk="0" hangingPunct="1">
              <a:lnSpc>
                <a:spcPct val="100000"/>
              </a:lnSpc>
              <a:spcBef>
                <a:spcPts val="500"/>
              </a:spcBef>
              <a:spcAft>
                <a:spcPts val="1200"/>
              </a:spcAft>
              <a:buFont typeface="Poppins" panose="020B0604020202020204" pitchFamily="34" charset="0"/>
              <a:buChar char="•"/>
              <a:defRPr sz="1800" kern="1200">
                <a:solidFill>
                  <a:schemeClr val="tx1"/>
                </a:solidFill>
                <a:latin typeface="Poppins" panose="020B0604020202020204" pitchFamily="34" charset="0"/>
                <a:ea typeface="+mn-ea"/>
                <a:cs typeface="Poppins" panose="020B0604020202020204" pitchFamily="34" charset="0"/>
              </a:defRPr>
            </a:lvl5pPr>
            <a:lvl6pPr marL="25146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9pPr>
          </a:lstStyle>
          <a:p>
            <a:pPr>
              <a:lnSpc>
                <a:spcPct val="110000"/>
              </a:lnSpc>
            </a:pPr>
            <a:r>
              <a:rPr lang="en-US" sz="1900" b="1"/>
              <a:t>Risk vs. reward: </a:t>
            </a:r>
            <a:r>
              <a:rPr lang="en-US" sz="1900"/>
              <a:t>Some assets are riskier but have greater growth potential over time</a:t>
            </a:r>
          </a:p>
          <a:p>
            <a:pPr>
              <a:lnSpc>
                <a:spcPct val="110000"/>
              </a:lnSpc>
            </a:pPr>
            <a:r>
              <a:rPr lang="en-US" sz="1900" b="1"/>
              <a:t>Volatility: </a:t>
            </a:r>
            <a:r>
              <a:rPr lang="en-US" sz="1900"/>
              <a:t>The value of some assets can rise and fall rapidly and unpredictably over short time periods</a:t>
            </a:r>
          </a:p>
          <a:p>
            <a:pPr>
              <a:lnSpc>
                <a:spcPct val="110000"/>
              </a:lnSpc>
            </a:pPr>
            <a:r>
              <a:rPr lang="en-US" sz="1900" b="1"/>
              <a:t>Inflation: </a:t>
            </a:r>
            <a:r>
              <a:rPr lang="en-US" sz="1900"/>
              <a:t>Costs of goods and services tend to rise over time, eroding the value of some assets</a:t>
            </a:r>
          </a:p>
          <a:p>
            <a:pPr>
              <a:lnSpc>
                <a:spcPct val="110000"/>
              </a:lnSpc>
            </a:pPr>
            <a:r>
              <a:rPr lang="en-US" sz="1900" b="1"/>
              <a:t>Liquidity: </a:t>
            </a:r>
            <a:r>
              <a:rPr lang="en-US" sz="1900"/>
              <a:t>You can exchange some assets for cash on short notice, but others may take more time</a:t>
            </a:r>
          </a:p>
        </p:txBody>
      </p:sp>
      <p:sp>
        <p:nvSpPr>
          <p:cNvPr id="5" name="Footer Placeholder 4">
            <a:extLst>
              <a:ext uri="{FF2B5EF4-FFF2-40B4-BE49-F238E27FC236}">
                <a16:creationId xmlns:a16="http://schemas.microsoft.com/office/drawing/2014/main" id="{465D6131-2F7F-5D6E-670E-1A2E69B85B16}"/>
              </a:ext>
            </a:extLst>
          </p:cNvPr>
          <p:cNvSpPr>
            <a:spLocks noGrp="1"/>
          </p:cNvSpPr>
          <p:nvPr>
            <p:ph type="ftr" sz="quarter" idx="10"/>
          </p:nvPr>
        </p:nvSpPr>
        <p:spPr>
          <a:xfrm>
            <a:off x="6868048" y="6356350"/>
            <a:ext cx="4114800" cy="365125"/>
          </a:xfrm>
        </p:spPr>
        <p:txBody>
          <a:bodyPr vert="horz" lIns="91440" tIns="45720" rIns="91440" bIns="45720" rtlCol="0" anchor="ctr">
            <a:normAutofit/>
          </a:bodyPr>
          <a:lstStyle/>
          <a:p>
            <a:pPr>
              <a:spcAft>
                <a:spcPts val="600"/>
              </a:spcAft>
            </a:pPr>
            <a:r>
              <a:rPr lang="en-US" kern="1200">
                <a:latin typeface="+mn-lt"/>
                <a:ea typeface="+mn-ea"/>
                <a:cs typeface="+mn-cs"/>
              </a:rPr>
              <a:t>Building Wealth</a:t>
            </a:r>
          </a:p>
        </p:txBody>
      </p:sp>
      <p:sp>
        <p:nvSpPr>
          <p:cNvPr id="6" name="Slide Number Placeholder 5">
            <a:extLst>
              <a:ext uri="{FF2B5EF4-FFF2-40B4-BE49-F238E27FC236}">
                <a16:creationId xmlns:a16="http://schemas.microsoft.com/office/drawing/2014/main" id="{C7D9CA20-F37C-D5B4-B20F-E10F7248569F}"/>
              </a:ext>
            </a:extLst>
          </p:cNvPr>
          <p:cNvSpPr>
            <a:spLocks noGrp="1"/>
          </p:cNvSpPr>
          <p:nvPr>
            <p:ph type="sldNum" sz="quarter" idx="11"/>
          </p:nvPr>
        </p:nvSpPr>
        <p:spPr>
          <a:xfrm>
            <a:off x="10982848" y="6356350"/>
            <a:ext cx="370952" cy="365125"/>
          </a:xfrm>
        </p:spPr>
        <p:txBody>
          <a:bodyPr/>
          <a:lstStyle/>
          <a:p>
            <a:r>
              <a:rPr lang="en-US"/>
              <a:t>11</a:t>
            </a:r>
          </a:p>
        </p:txBody>
      </p:sp>
    </p:spTree>
    <p:extLst>
      <p:ext uri="{BB962C8B-B14F-4D97-AF65-F5344CB8AC3E}">
        <p14:creationId xmlns:p14="http://schemas.microsoft.com/office/powerpoint/2010/main" val="15981412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456ED7-F516-1CC5-5220-8E030D8CB3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7A1E66-B6D2-B5A3-0BD7-36310B2A260B}"/>
              </a:ext>
            </a:extLst>
          </p:cNvPr>
          <p:cNvSpPr>
            <a:spLocks noGrp="1"/>
          </p:cNvSpPr>
          <p:nvPr>
            <p:ph type="title"/>
          </p:nvPr>
        </p:nvSpPr>
        <p:spPr>
          <a:xfrm>
            <a:off x="838200" y="365125"/>
            <a:ext cx="10515600" cy="1325563"/>
          </a:xfrm>
        </p:spPr>
        <p:txBody>
          <a:bodyPr vert="horz" lIns="91440" tIns="45720" rIns="91440" bIns="45720" rtlCol="0" anchor="ctr">
            <a:normAutofit/>
          </a:bodyPr>
          <a:lstStyle/>
          <a:p>
            <a:r>
              <a:rPr lang="en-US" kern="1200"/>
              <a:t>How to choose assets</a:t>
            </a:r>
          </a:p>
        </p:txBody>
      </p:sp>
      <p:sp>
        <p:nvSpPr>
          <p:cNvPr id="5" name="Footer Placeholder 4">
            <a:extLst>
              <a:ext uri="{FF2B5EF4-FFF2-40B4-BE49-F238E27FC236}">
                <a16:creationId xmlns:a16="http://schemas.microsoft.com/office/drawing/2014/main" id="{CD4B0D78-813B-0FC4-059C-F2FDD7870178}"/>
              </a:ext>
            </a:extLst>
          </p:cNvPr>
          <p:cNvSpPr>
            <a:spLocks noGrp="1"/>
          </p:cNvSpPr>
          <p:nvPr>
            <p:ph type="ftr" sz="quarter" idx="10"/>
          </p:nvPr>
        </p:nvSpPr>
        <p:spPr>
          <a:xfrm>
            <a:off x="6868048" y="6356350"/>
            <a:ext cx="4114800" cy="365125"/>
          </a:xfrm>
        </p:spPr>
        <p:txBody>
          <a:bodyPr vert="horz" lIns="91440" tIns="45720" rIns="91440" bIns="45720" rtlCol="0" anchor="ctr">
            <a:normAutofit/>
          </a:bodyPr>
          <a:lstStyle/>
          <a:p>
            <a:pPr>
              <a:spcAft>
                <a:spcPts val="600"/>
              </a:spcAft>
            </a:pPr>
            <a:r>
              <a:rPr lang="en-US"/>
              <a:t>Building Wealth</a:t>
            </a:r>
            <a:endParaRPr lang="en-US" kern="1200">
              <a:latin typeface="+mn-lt"/>
              <a:ea typeface="+mn-ea"/>
              <a:cs typeface="+mn-cs"/>
            </a:endParaRPr>
          </a:p>
        </p:txBody>
      </p:sp>
      <p:sp>
        <p:nvSpPr>
          <p:cNvPr id="6" name="Slide Number Placeholder 5">
            <a:extLst>
              <a:ext uri="{FF2B5EF4-FFF2-40B4-BE49-F238E27FC236}">
                <a16:creationId xmlns:a16="http://schemas.microsoft.com/office/drawing/2014/main" id="{1A561360-F249-3B4D-1683-F0F820BCC858}"/>
              </a:ext>
            </a:extLst>
          </p:cNvPr>
          <p:cNvSpPr>
            <a:spLocks noGrp="1"/>
          </p:cNvSpPr>
          <p:nvPr>
            <p:ph type="sldNum" sz="quarter" idx="11"/>
          </p:nvPr>
        </p:nvSpPr>
        <p:spPr>
          <a:xfrm>
            <a:off x="10982848" y="6356350"/>
            <a:ext cx="370952" cy="365125"/>
          </a:xfrm>
        </p:spPr>
        <p:txBody>
          <a:bodyPr/>
          <a:lstStyle/>
          <a:p>
            <a:r>
              <a:rPr lang="en-US"/>
              <a:t>12</a:t>
            </a:r>
          </a:p>
        </p:txBody>
      </p:sp>
      <p:sp>
        <p:nvSpPr>
          <p:cNvPr id="9" name="Rectangle: Rounded Corners 8">
            <a:extLst>
              <a:ext uri="{FF2B5EF4-FFF2-40B4-BE49-F238E27FC236}">
                <a16:creationId xmlns:a16="http://schemas.microsoft.com/office/drawing/2014/main" id="{4648FC98-4ED6-AA4E-81F8-CE5D6741E7FC}"/>
              </a:ext>
            </a:extLst>
          </p:cNvPr>
          <p:cNvSpPr/>
          <p:nvPr/>
        </p:nvSpPr>
        <p:spPr>
          <a:xfrm>
            <a:off x="832103" y="1690688"/>
            <a:ext cx="6217920" cy="914400"/>
          </a:xfrm>
          <a:prstGeom prst="roundRect">
            <a:avLst/>
          </a:prstGeom>
          <a:solidFill>
            <a:schemeClr val="accent6">
              <a:lumMod val="40000"/>
              <a:lumOff val="60000"/>
            </a:schemeClr>
          </a:solidFill>
          <a:ln>
            <a:noFill/>
          </a:ln>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31544" tIns="131544" rIns="131544" bIns="131544" numCol="1" spcCol="1270" anchor="ctr" anchorCtr="0">
            <a:noAutofit/>
          </a:bodyPr>
          <a:lstStyle/>
          <a:p>
            <a:pPr marL="914400" lvl="0" indent="0" algn="l" defTabSz="933450">
              <a:lnSpc>
                <a:spcPct val="100000"/>
              </a:lnSpc>
              <a:spcBef>
                <a:spcPct val="0"/>
              </a:spcBef>
              <a:spcAft>
                <a:spcPct val="35000"/>
              </a:spcAft>
              <a:buNone/>
            </a:pPr>
            <a:r>
              <a:rPr lang="en-US" b="1" kern="1200" dirty="0">
                <a:latin typeface="Poppins" panose="020B0604020202020204" pitchFamily="34" charset="0"/>
                <a:cs typeface="Poppins" panose="020B0604020202020204" pitchFamily="34" charset="0"/>
              </a:rPr>
              <a:t>Goal alignment: </a:t>
            </a:r>
            <a:r>
              <a:rPr lang="en-US" kern="1200" dirty="0">
                <a:latin typeface="Poppins" panose="020B0604020202020204" pitchFamily="34" charset="0"/>
                <a:cs typeface="Poppins" panose="020B0604020202020204" pitchFamily="34" charset="0"/>
              </a:rPr>
              <a:t>Match assets to your goals, timeframe and risk tolerance</a:t>
            </a:r>
          </a:p>
        </p:txBody>
      </p:sp>
      <p:sp>
        <p:nvSpPr>
          <p:cNvPr id="12" name="Rectangle: Rounded Corners 11">
            <a:extLst>
              <a:ext uri="{FF2B5EF4-FFF2-40B4-BE49-F238E27FC236}">
                <a16:creationId xmlns:a16="http://schemas.microsoft.com/office/drawing/2014/main" id="{2C39DD23-2113-7054-FDB4-E236FD27055E}"/>
              </a:ext>
            </a:extLst>
          </p:cNvPr>
          <p:cNvSpPr/>
          <p:nvPr/>
        </p:nvSpPr>
        <p:spPr>
          <a:xfrm>
            <a:off x="832103" y="2759928"/>
            <a:ext cx="6217920" cy="914400"/>
          </a:xfrm>
          <a:prstGeom prst="roundRect">
            <a:avLst/>
          </a:prstGeom>
          <a:solidFill>
            <a:schemeClr val="accent6">
              <a:lumMod val="40000"/>
              <a:lumOff val="60000"/>
            </a:schemeClr>
          </a:solidFill>
          <a:ln>
            <a:noFill/>
          </a:ln>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31544" tIns="131544" rIns="131544" bIns="131544" numCol="1" spcCol="1270" anchor="ctr" anchorCtr="0">
            <a:noAutofit/>
          </a:bodyPr>
          <a:lstStyle/>
          <a:p>
            <a:pPr marL="914400" lvl="0" indent="0" algn="l" defTabSz="933450">
              <a:lnSpc>
                <a:spcPct val="100000"/>
              </a:lnSpc>
              <a:spcBef>
                <a:spcPct val="0"/>
              </a:spcBef>
              <a:spcAft>
                <a:spcPct val="35000"/>
              </a:spcAft>
              <a:buNone/>
            </a:pPr>
            <a:r>
              <a:rPr lang="en-US" b="1" kern="1200">
                <a:latin typeface="Poppins" panose="020B0604020202020204" pitchFamily="34" charset="0"/>
                <a:cs typeface="Poppins" panose="020B0604020202020204" pitchFamily="34" charset="0"/>
              </a:rPr>
              <a:t>Diversify</a:t>
            </a:r>
            <a:r>
              <a:rPr lang="en-US" kern="1200">
                <a:latin typeface="Poppins" panose="020B0604020202020204" pitchFamily="34" charset="0"/>
                <a:cs typeface="Poppins" panose="020B0604020202020204" pitchFamily="34" charset="0"/>
              </a:rPr>
              <a:t>: Don’t put all your money in one place</a:t>
            </a:r>
          </a:p>
        </p:txBody>
      </p:sp>
      <p:sp>
        <p:nvSpPr>
          <p:cNvPr id="16" name="Rectangle: Rounded Corners 15">
            <a:extLst>
              <a:ext uri="{FF2B5EF4-FFF2-40B4-BE49-F238E27FC236}">
                <a16:creationId xmlns:a16="http://schemas.microsoft.com/office/drawing/2014/main" id="{A5A0587D-581C-5162-65D2-514B4C574755}"/>
              </a:ext>
            </a:extLst>
          </p:cNvPr>
          <p:cNvSpPr/>
          <p:nvPr/>
        </p:nvSpPr>
        <p:spPr>
          <a:xfrm>
            <a:off x="832103" y="3829168"/>
            <a:ext cx="6217920" cy="914400"/>
          </a:xfrm>
          <a:prstGeom prst="roundRect">
            <a:avLst/>
          </a:prstGeom>
          <a:solidFill>
            <a:schemeClr val="accent6">
              <a:lumMod val="40000"/>
              <a:lumOff val="60000"/>
            </a:schemeClr>
          </a:solidFill>
          <a:ln>
            <a:noFill/>
          </a:ln>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31544" tIns="131544" rIns="131544" bIns="131544" numCol="1" spcCol="1270" anchor="ctr" anchorCtr="0">
            <a:noAutofit/>
          </a:bodyPr>
          <a:lstStyle/>
          <a:p>
            <a:pPr marL="914400" lvl="0" indent="0" algn="l" defTabSz="933450">
              <a:lnSpc>
                <a:spcPct val="100000"/>
              </a:lnSpc>
              <a:spcBef>
                <a:spcPct val="0"/>
              </a:spcBef>
              <a:spcAft>
                <a:spcPct val="35000"/>
              </a:spcAft>
              <a:buNone/>
            </a:pPr>
            <a:r>
              <a:rPr lang="en-US" b="1" kern="1200" dirty="0">
                <a:latin typeface="Poppins" panose="020B0604020202020204" pitchFamily="34" charset="0"/>
                <a:ea typeface="Calibri"/>
                <a:cs typeface="Poppins" panose="020B0604020202020204" pitchFamily="34" charset="0"/>
              </a:rPr>
              <a:t>Start early</a:t>
            </a:r>
            <a:r>
              <a:rPr lang="en-US" kern="1200" dirty="0">
                <a:latin typeface="Poppins" panose="020B0604020202020204" pitchFamily="34" charset="0"/>
                <a:ea typeface="Calibri"/>
                <a:cs typeface="Poppins" panose="020B0604020202020204" pitchFamily="34" charset="0"/>
              </a:rPr>
              <a:t>: More time helps assets grow and reduces risk</a:t>
            </a:r>
            <a:endParaRPr lang="en-US" kern="1200" dirty="0">
              <a:latin typeface="Poppins" panose="020B0604020202020204" pitchFamily="34" charset="0"/>
              <a:cs typeface="Poppins" panose="020B0604020202020204" pitchFamily="34" charset="0"/>
            </a:endParaRPr>
          </a:p>
        </p:txBody>
      </p:sp>
      <p:sp>
        <p:nvSpPr>
          <p:cNvPr id="3" name="Rectangle: Rounded Corners 2">
            <a:extLst>
              <a:ext uri="{FF2B5EF4-FFF2-40B4-BE49-F238E27FC236}">
                <a16:creationId xmlns:a16="http://schemas.microsoft.com/office/drawing/2014/main" id="{1FB6754B-AED4-9948-1D48-A27711B3D7E9}"/>
              </a:ext>
            </a:extLst>
          </p:cNvPr>
          <p:cNvSpPr/>
          <p:nvPr/>
        </p:nvSpPr>
        <p:spPr>
          <a:xfrm>
            <a:off x="832103" y="4898408"/>
            <a:ext cx="6217920" cy="914400"/>
          </a:xfrm>
          <a:prstGeom prst="roundRect">
            <a:avLst/>
          </a:prstGeom>
          <a:solidFill>
            <a:schemeClr val="accent6">
              <a:lumMod val="40000"/>
              <a:lumOff val="60000"/>
            </a:schemeClr>
          </a:solidFill>
          <a:ln>
            <a:noFill/>
          </a:ln>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31544" tIns="131544" rIns="131544" bIns="131544" numCol="1" spcCol="1270" anchor="ctr" anchorCtr="0">
            <a:noAutofit/>
          </a:bodyPr>
          <a:lstStyle/>
          <a:p>
            <a:pPr marL="914400" lvl="0" indent="0" algn="l" defTabSz="933450">
              <a:lnSpc>
                <a:spcPct val="100000"/>
              </a:lnSpc>
              <a:spcBef>
                <a:spcPct val="0"/>
              </a:spcBef>
              <a:spcAft>
                <a:spcPct val="35000"/>
              </a:spcAft>
              <a:buNone/>
            </a:pPr>
            <a:r>
              <a:rPr lang="en-US" b="1" dirty="0">
                <a:latin typeface="Poppins" panose="020B0604020202020204" pitchFamily="34" charset="0"/>
                <a:ea typeface="Calibri"/>
                <a:cs typeface="Poppins" panose="020B0604020202020204" pitchFamily="34" charset="0"/>
              </a:rPr>
              <a:t>Question the hype</a:t>
            </a:r>
            <a:r>
              <a:rPr lang="en-US" kern="1200" dirty="0">
                <a:latin typeface="Poppins" panose="020B0604020202020204" pitchFamily="34" charset="0"/>
                <a:ea typeface="Calibri"/>
                <a:cs typeface="Poppins" panose="020B0604020202020204" pitchFamily="34" charset="0"/>
              </a:rPr>
              <a:t>: Trending investments (e.g., crypto) often carry very high risk</a:t>
            </a:r>
            <a:endParaRPr lang="en-US" kern="1200" dirty="0">
              <a:latin typeface="Poppins" panose="020B0604020202020204" pitchFamily="34" charset="0"/>
              <a:cs typeface="Poppins" panose="020B0604020202020204" pitchFamily="34" charset="0"/>
            </a:endParaRPr>
          </a:p>
        </p:txBody>
      </p:sp>
      <p:pic>
        <p:nvPicPr>
          <p:cNvPr id="10" name="Graphic 9">
            <a:extLst>
              <a:ext uri="{FF2B5EF4-FFF2-40B4-BE49-F238E27FC236}">
                <a16:creationId xmlns:a16="http://schemas.microsoft.com/office/drawing/2014/main" id="{E07578F9-467F-F183-B890-7D730F1E5E8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86620" y="3920608"/>
            <a:ext cx="731520" cy="731520"/>
          </a:xfrm>
          <a:prstGeom prst="rect">
            <a:avLst/>
          </a:prstGeom>
        </p:spPr>
      </p:pic>
      <p:pic>
        <p:nvPicPr>
          <p:cNvPr id="13" name="Graphic 12">
            <a:extLst>
              <a:ext uri="{FF2B5EF4-FFF2-40B4-BE49-F238E27FC236}">
                <a16:creationId xmlns:a16="http://schemas.microsoft.com/office/drawing/2014/main" id="{DC01CC45-B9A0-BE59-6D87-4DEFB0080E9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86620" y="2851368"/>
            <a:ext cx="731520" cy="731520"/>
          </a:xfrm>
          <a:prstGeom prst="rect">
            <a:avLst/>
          </a:prstGeom>
        </p:spPr>
      </p:pic>
      <p:pic>
        <p:nvPicPr>
          <p:cNvPr id="15" name="Graphic 14">
            <a:extLst>
              <a:ext uri="{FF2B5EF4-FFF2-40B4-BE49-F238E27FC236}">
                <a16:creationId xmlns:a16="http://schemas.microsoft.com/office/drawing/2014/main" id="{DC1B0E3B-D4A3-D098-62CF-1267B4BB271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86620" y="1782128"/>
            <a:ext cx="731520" cy="731520"/>
          </a:xfrm>
          <a:prstGeom prst="rect">
            <a:avLst/>
          </a:prstGeom>
        </p:spPr>
      </p:pic>
      <p:pic>
        <p:nvPicPr>
          <p:cNvPr id="19" name="Graphic 18">
            <a:extLst>
              <a:ext uri="{FF2B5EF4-FFF2-40B4-BE49-F238E27FC236}">
                <a16:creationId xmlns:a16="http://schemas.microsoft.com/office/drawing/2014/main" id="{D396CC43-69EB-65F1-101E-A02AD9E70ADB}"/>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86620" y="4989848"/>
            <a:ext cx="731520" cy="731520"/>
          </a:xfrm>
          <a:prstGeom prst="rect">
            <a:avLst/>
          </a:prstGeom>
        </p:spPr>
      </p:pic>
    </p:spTree>
    <p:extLst>
      <p:ext uri="{BB962C8B-B14F-4D97-AF65-F5344CB8AC3E}">
        <p14:creationId xmlns:p14="http://schemas.microsoft.com/office/powerpoint/2010/main" val="28864912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4D1BF4-333B-28A6-C380-C14FA4E6F00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7374A8-599B-09A2-D1CB-1E67E46E0535}"/>
              </a:ext>
            </a:extLst>
          </p:cNvPr>
          <p:cNvSpPr>
            <a:spLocks noGrp="1"/>
          </p:cNvSpPr>
          <p:nvPr>
            <p:ph type="title"/>
          </p:nvPr>
        </p:nvSpPr>
        <p:spPr>
          <a:xfrm>
            <a:off x="839788" y="365125"/>
            <a:ext cx="10515600" cy="1325563"/>
          </a:xfrm>
        </p:spPr>
        <p:txBody>
          <a:bodyPr vert="horz" lIns="91440" tIns="45720" rIns="91440" bIns="45720" rtlCol="0" anchor="ctr">
            <a:normAutofit/>
          </a:bodyPr>
          <a:lstStyle/>
          <a:p>
            <a:r>
              <a:rPr lang="en-US" kern="1200"/>
              <a:t>Where to get assets</a:t>
            </a:r>
          </a:p>
        </p:txBody>
      </p:sp>
      <p:sp>
        <p:nvSpPr>
          <p:cNvPr id="7" name="Content Placeholder 2">
            <a:extLst>
              <a:ext uri="{FF2B5EF4-FFF2-40B4-BE49-F238E27FC236}">
                <a16:creationId xmlns:a16="http://schemas.microsoft.com/office/drawing/2014/main" id="{75B22E53-DC4E-D9DF-2E7A-B132EB2EEB95}"/>
              </a:ext>
            </a:extLst>
          </p:cNvPr>
          <p:cNvSpPr>
            <a:spLocks noGrp="1"/>
          </p:cNvSpPr>
          <p:nvPr>
            <p:ph sz="quarter" idx="4"/>
          </p:nvPr>
        </p:nvSpPr>
        <p:spPr>
          <a:xfrm>
            <a:off x="832103" y="1671373"/>
            <a:ext cx="6116638" cy="4520523"/>
          </a:xfrm>
        </p:spPr>
        <p:txBody>
          <a:bodyPr vert="horz" lIns="91440" tIns="45720" rIns="91440" bIns="45720" rtlCol="0" anchor="t">
            <a:noAutofit/>
          </a:bodyPr>
          <a:lstStyle>
            <a:lvl1pPr marL="228600" indent="-228600" algn="l" defTabSz="914400" rtl="0" eaLnBrk="1" latinLnBrk="0" hangingPunct="1">
              <a:lnSpc>
                <a:spcPct val="100000"/>
              </a:lnSpc>
              <a:spcBef>
                <a:spcPts val="1000"/>
              </a:spcBef>
              <a:spcAft>
                <a:spcPts val="1200"/>
              </a:spcAft>
              <a:buClr>
                <a:schemeClr val="accent3"/>
              </a:buClr>
              <a:buFont typeface="Poppins" panose="020B0604020202020204" pitchFamily="34" charset="0"/>
              <a:buChar char="•"/>
              <a:defRPr sz="2200" kern="1200">
                <a:solidFill>
                  <a:schemeClr val="tx1"/>
                </a:solidFill>
                <a:latin typeface="Poppins" panose="020B0604020202020204" pitchFamily="34" charset="0"/>
                <a:ea typeface="+mn-ea"/>
                <a:cs typeface="Poppins" panose="020B0604020202020204" pitchFamily="34" charset="0"/>
              </a:defRPr>
            </a:lvl1pPr>
            <a:lvl2pPr marL="685800" indent="-228600" algn="l" defTabSz="914400" rtl="0" eaLnBrk="1" latinLnBrk="0" hangingPunct="1">
              <a:lnSpc>
                <a:spcPct val="100000"/>
              </a:lnSpc>
              <a:spcBef>
                <a:spcPts val="500"/>
              </a:spcBef>
              <a:spcAft>
                <a:spcPts val="1200"/>
              </a:spcAft>
              <a:buClr>
                <a:schemeClr val="accent2"/>
              </a:buClr>
              <a:buFont typeface="Wingdings" panose="05000000000000000000" pitchFamily="2" charset="2"/>
              <a:buChar char="§"/>
              <a:defRPr sz="2000" kern="1200">
                <a:solidFill>
                  <a:schemeClr val="tx1"/>
                </a:solidFill>
                <a:latin typeface="Poppins" panose="020B0604020202020204" pitchFamily="34" charset="0"/>
                <a:ea typeface="+mn-ea"/>
                <a:cs typeface="Poppins" panose="020B0604020202020204" pitchFamily="34" charset="0"/>
              </a:defRPr>
            </a:lvl2pPr>
            <a:lvl3pPr marL="1143000" indent="-228600" algn="l" defTabSz="914400" rtl="0" eaLnBrk="1" latinLnBrk="0" hangingPunct="1">
              <a:lnSpc>
                <a:spcPct val="100000"/>
              </a:lnSpc>
              <a:spcBef>
                <a:spcPts val="500"/>
              </a:spcBef>
              <a:spcAft>
                <a:spcPts val="1200"/>
              </a:spcAft>
              <a:buFont typeface="Poppins" panose="020B0604020202020204" pitchFamily="34" charset="0"/>
              <a:buChar char="•"/>
              <a:defRPr sz="2000" kern="1200">
                <a:solidFill>
                  <a:schemeClr val="tx1"/>
                </a:solidFill>
                <a:latin typeface="Poppins" panose="020B0604020202020204" pitchFamily="34" charset="0"/>
                <a:ea typeface="+mn-ea"/>
                <a:cs typeface="Poppins" panose="020B0604020202020204" pitchFamily="34" charset="0"/>
              </a:defRPr>
            </a:lvl3pPr>
            <a:lvl4pPr marL="1600200" indent="-228600" algn="l" defTabSz="914400" rtl="0" eaLnBrk="1" latinLnBrk="0" hangingPunct="1">
              <a:lnSpc>
                <a:spcPct val="100000"/>
              </a:lnSpc>
              <a:spcBef>
                <a:spcPts val="500"/>
              </a:spcBef>
              <a:spcAft>
                <a:spcPts val="1200"/>
              </a:spcAft>
              <a:buFont typeface="Poppins" panose="020B0604020202020204" pitchFamily="34" charset="0"/>
              <a:buChar char="•"/>
              <a:defRPr sz="1800" kern="1200">
                <a:solidFill>
                  <a:schemeClr val="tx1"/>
                </a:solidFill>
                <a:latin typeface="Poppins" panose="020B0604020202020204" pitchFamily="34" charset="0"/>
                <a:ea typeface="+mn-ea"/>
                <a:cs typeface="Poppins" panose="020B0604020202020204" pitchFamily="34" charset="0"/>
              </a:defRPr>
            </a:lvl4pPr>
            <a:lvl5pPr marL="2057400" indent="-228600" algn="l" defTabSz="914400" rtl="0" eaLnBrk="1" latinLnBrk="0" hangingPunct="1">
              <a:lnSpc>
                <a:spcPct val="100000"/>
              </a:lnSpc>
              <a:spcBef>
                <a:spcPts val="500"/>
              </a:spcBef>
              <a:spcAft>
                <a:spcPts val="1200"/>
              </a:spcAft>
              <a:buFont typeface="Poppins" panose="020B0604020202020204" pitchFamily="34" charset="0"/>
              <a:buChar char="•"/>
              <a:defRPr sz="1800" kern="1200">
                <a:solidFill>
                  <a:schemeClr val="tx1"/>
                </a:solidFill>
                <a:latin typeface="Poppins" panose="020B0604020202020204" pitchFamily="34" charset="0"/>
                <a:ea typeface="+mn-ea"/>
                <a:cs typeface="Poppins" panose="020B0604020202020204" pitchFamily="34" charset="0"/>
              </a:defRPr>
            </a:lvl5pPr>
            <a:lvl6pPr marL="25146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9pPr>
          </a:lstStyle>
          <a:p>
            <a:pPr>
              <a:lnSpc>
                <a:spcPct val="110000"/>
              </a:lnSpc>
            </a:pPr>
            <a:r>
              <a:rPr lang="en-US" sz="1800" b="1">
                <a:latin typeface="Poppins"/>
                <a:cs typeface="Poppins"/>
              </a:rPr>
              <a:t>Brokerage firms</a:t>
            </a:r>
            <a:r>
              <a:rPr lang="en-US" sz="1800">
                <a:latin typeface="Poppins"/>
                <a:cs typeface="Poppins"/>
              </a:rPr>
              <a:t> sell stocks, bonds, mutual funds, and ETFs via direct accounts and through individual retirement accounts (traditional &amp; Roth)</a:t>
            </a:r>
          </a:p>
          <a:p>
            <a:pPr>
              <a:lnSpc>
                <a:spcPct val="110000"/>
              </a:lnSpc>
            </a:pPr>
            <a:r>
              <a:rPr lang="en-US" sz="1800" b="1">
                <a:latin typeface="Poppins"/>
                <a:cs typeface="Poppins"/>
              </a:rPr>
              <a:t>Banks and credit unions</a:t>
            </a:r>
            <a:r>
              <a:rPr lang="en-US" sz="1800">
                <a:latin typeface="Poppins"/>
                <a:cs typeface="Poppins"/>
              </a:rPr>
              <a:t> offer savings accounts, CDs, and money market accounts; some also provide brokerage services like brokerage firms</a:t>
            </a:r>
          </a:p>
          <a:p>
            <a:pPr>
              <a:lnSpc>
                <a:spcPct val="110000"/>
              </a:lnSpc>
            </a:pPr>
            <a:r>
              <a:rPr lang="en-US" sz="1800" b="1">
                <a:latin typeface="Poppins"/>
                <a:cs typeface="Poppins"/>
              </a:rPr>
              <a:t>Employers</a:t>
            </a:r>
            <a:r>
              <a:rPr lang="en-US" sz="1800">
                <a:latin typeface="Poppins"/>
                <a:cs typeface="Poppins"/>
              </a:rPr>
              <a:t> may offer retirement plans such as pensions (e.g., Oregon PERS) and 401(k)/403(b)/457(b) plans—often with employer matching contributions (free money) to help employees build retirement savings</a:t>
            </a:r>
          </a:p>
        </p:txBody>
      </p:sp>
      <p:sp>
        <p:nvSpPr>
          <p:cNvPr id="5" name="Footer Placeholder 4">
            <a:extLst>
              <a:ext uri="{FF2B5EF4-FFF2-40B4-BE49-F238E27FC236}">
                <a16:creationId xmlns:a16="http://schemas.microsoft.com/office/drawing/2014/main" id="{1633BD8E-3AB1-0DBA-C966-C360ABDB2805}"/>
              </a:ext>
            </a:extLst>
          </p:cNvPr>
          <p:cNvSpPr>
            <a:spLocks noGrp="1"/>
          </p:cNvSpPr>
          <p:nvPr>
            <p:ph type="ftr" sz="quarter" idx="10"/>
          </p:nvPr>
        </p:nvSpPr>
        <p:spPr>
          <a:xfrm>
            <a:off x="6868048" y="6356350"/>
            <a:ext cx="4114800" cy="365125"/>
          </a:xfrm>
        </p:spPr>
        <p:txBody>
          <a:bodyPr vert="horz" lIns="91440" tIns="45720" rIns="91440" bIns="45720" rtlCol="0" anchor="ctr">
            <a:normAutofit/>
          </a:bodyPr>
          <a:lstStyle/>
          <a:p>
            <a:pPr>
              <a:spcAft>
                <a:spcPts val="600"/>
              </a:spcAft>
            </a:pPr>
            <a:r>
              <a:rPr lang="en-US" kern="1200">
                <a:latin typeface="+mn-lt"/>
                <a:ea typeface="+mn-ea"/>
                <a:cs typeface="+mn-cs"/>
              </a:rPr>
              <a:t>Building Wealth</a:t>
            </a:r>
          </a:p>
        </p:txBody>
      </p:sp>
      <p:sp>
        <p:nvSpPr>
          <p:cNvPr id="6" name="Slide Number Placeholder 5">
            <a:extLst>
              <a:ext uri="{FF2B5EF4-FFF2-40B4-BE49-F238E27FC236}">
                <a16:creationId xmlns:a16="http://schemas.microsoft.com/office/drawing/2014/main" id="{01C4BC0E-E1FB-BBA3-FC08-3C4EFA81E9F0}"/>
              </a:ext>
            </a:extLst>
          </p:cNvPr>
          <p:cNvSpPr>
            <a:spLocks noGrp="1"/>
          </p:cNvSpPr>
          <p:nvPr>
            <p:ph type="sldNum" sz="quarter" idx="11"/>
          </p:nvPr>
        </p:nvSpPr>
        <p:spPr>
          <a:xfrm>
            <a:off x="10982848" y="6356350"/>
            <a:ext cx="370952" cy="365125"/>
          </a:xfrm>
        </p:spPr>
        <p:txBody>
          <a:bodyPr/>
          <a:lstStyle/>
          <a:p>
            <a:r>
              <a:rPr lang="en-US"/>
              <a:t>13</a:t>
            </a:r>
          </a:p>
        </p:txBody>
      </p:sp>
    </p:spTree>
    <p:extLst>
      <p:ext uri="{BB962C8B-B14F-4D97-AF65-F5344CB8AC3E}">
        <p14:creationId xmlns:p14="http://schemas.microsoft.com/office/powerpoint/2010/main" val="34662504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EA6493-AF03-D6C3-4445-7589EA36E8D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EC257E-506B-0F5A-A156-FF1FB6618F19}"/>
              </a:ext>
            </a:extLst>
          </p:cNvPr>
          <p:cNvSpPr>
            <a:spLocks noGrp="1"/>
          </p:cNvSpPr>
          <p:nvPr>
            <p:ph type="title"/>
          </p:nvPr>
        </p:nvSpPr>
        <p:spPr>
          <a:xfrm>
            <a:off x="839788" y="365125"/>
            <a:ext cx="10515600" cy="1325563"/>
          </a:xfrm>
        </p:spPr>
        <p:txBody>
          <a:bodyPr vert="horz" lIns="91440" tIns="45720" rIns="91440" bIns="45720" rtlCol="0" anchor="ctr">
            <a:normAutofit/>
          </a:bodyPr>
          <a:lstStyle/>
          <a:p>
            <a:r>
              <a:rPr lang="en-US" kern="1200"/>
              <a:t>Financial wealth-building tips</a:t>
            </a:r>
          </a:p>
        </p:txBody>
      </p:sp>
      <p:sp>
        <p:nvSpPr>
          <p:cNvPr id="4" name="Content Placeholder 3">
            <a:extLst>
              <a:ext uri="{FF2B5EF4-FFF2-40B4-BE49-F238E27FC236}">
                <a16:creationId xmlns:a16="http://schemas.microsoft.com/office/drawing/2014/main" id="{1D1C5545-DAE3-A6BF-8A01-D8E4572DD58F}"/>
              </a:ext>
            </a:extLst>
          </p:cNvPr>
          <p:cNvSpPr>
            <a:spLocks noGrp="1"/>
          </p:cNvSpPr>
          <p:nvPr>
            <p:ph sz="quarter" idx="4"/>
          </p:nvPr>
        </p:nvSpPr>
        <p:spPr>
          <a:xfrm>
            <a:off x="839788" y="1838012"/>
            <a:ext cx="6669376" cy="4086538"/>
          </a:xfrm>
        </p:spPr>
        <p:txBody>
          <a:bodyPr vert="horz" lIns="91440" tIns="45720" rIns="91440" bIns="45720" rtlCol="0">
            <a:noAutofit/>
          </a:bodyPr>
          <a:lstStyle/>
          <a:p>
            <a:pPr fontAlgn="base"/>
            <a:r>
              <a:rPr lang="en-US" sz="2200"/>
              <a:t>Build consistent habits and reinforce them with practices such as automated savings and </a:t>
            </a:r>
            <a:r>
              <a:rPr lang="en-US" sz="2200" b="1"/>
              <a:t>dollar cost averaging</a:t>
            </a:r>
          </a:p>
          <a:p>
            <a:pPr fontAlgn="base"/>
            <a:r>
              <a:rPr lang="en-US" sz="2200"/>
              <a:t>Write and follow plans that include your goals and assets that match your timeline </a:t>
            </a:r>
          </a:p>
          <a:p>
            <a:pPr fontAlgn="base"/>
            <a:r>
              <a:rPr lang="en-US" sz="2200"/>
              <a:t>Start early to allow your money more time to grow</a:t>
            </a:r>
          </a:p>
          <a:p>
            <a:pPr fontAlgn="base"/>
            <a:r>
              <a:rPr lang="en-US" sz="2200"/>
              <a:t>Avoid treating investing like entertainment or gambling (e.g., </a:t>
            </a:r>
            <a:r>
              <a:rPr lang="en-US" sz="2200" b="1"/>
              <a:t>meme stocks</a:t>
            </a:r>
            <a:r>
              <a:rPr lang="en-US" sz="2200" i="1"/>
              <a:t>, </a:t>
            </a:r>
            <a:r>
              <a:rPr lang="en-US" sz="2200" b="1"/>
              <a:t>meme coins</a:t>
            </a:r>
            <a:r>
              <a:rPr lang="en-US" sz="2200"/>
              <a:t>, </a:t>
            </a:r>
            <a:r>
              <a:rPr lang="en-US" sz="2200" b="1"/>
              <a:t>prediction markets</a:t>
            </a:r>
            <a:r>
              <a:rPr lang="en-US" sz="2200"/>
              <a:t>)</a:t>
            </a:r>
          </a:p>
        </p:txBody>
      </p:sp>
      <p:sp>
        <p:nvSpPr>
          <p:cNvPr id="5" name="Footer Placeholder 4">
            <a:extLst>
              <a:ext uri="{FF2B5EF4-FFF2-40B4-BE49-F238E27FC236}">
                <a16:creationId xmlns:a16="http://schemas.microsoft.com/office/drawing/2014/main" id="{F66DADDE-E9DF-C89D-2CD4-747899B048F1}"/>
              </a:ext>
            </a:extLst>
          </p:cNvPr>
          <p:cNvSpPr>
            <a:spLocks noGrp="1"/>
          </p:cNvSpPr>
          <p:nvPr>
            <p:ph type="ftr" sz="quarter" idx="10"/>
          </p:nvPr>
        </p:nvSpPr>
        <p:spPr>
          <a:xfrm>
            <a:off x="6868048" y="6356350"/>
            <a:ext cx="4114800" cy="365125"/>
          </a:xfrm>
        </p:spPr>
        <p:txBody>
          <a:bodyPr vert="horz" lIns="91440" tIns="45720" rIns="91440" bIns="45720" rtlCol="0" anchor="ctr">
            <a:normAutofit/>
          </a:bodyPr>
          <a:lstStyle/>
          <a:p>
            <a:pPr>
              <a:spcAft>
                <a:spcPts val="600"/>
              </a:spcAft>
            </a:pPr>
            <a:r>
              <a:rPr lang="en-US"/>
              <a:t>Building Wealth</a:t>
            </a:r>
            <a:endParaRPr lang="en-US" kern="1200">
              <a:latin typeface="+mn-lt"/>
              <a:ea typeface="+mn-ea"/>
              <a:cs typeface="+mn-cs"/>
            </a:endParaRPr>
          </a:p>
        </p:txBody>
      </p:sp>
      <p:sp>
        <p:nvSpPr>
          <p:cNvPr id="6" name="Slide Number Placeholder 5">
            <a:extLst>
              <a:ext uri="{FF2B5EF4-FFF2-40B4-BE49-F238E27FC236}">
                <a16:creationId xmlns:a16="http://schemas.microsoft.com/office/drawing/2014/main" id="{C2501D8A-F5C4-1641-AFC3-2BBE37CB5147}"/>
              </a:ext>
            </a:extLst>
          </p:cNvPr>
          <p:cNvSpPr>
            <a:spLocks noGrp="1"/>
          </p:cNvSpPr>
          <p:nvPr>
            <p:ph type="sldNum" sz="quarter" idx="11"/>
          </p:nvPr>
        </p:nvSpPr>
        <p:spPr>
          <a:xfrm>
            <a:off x="10982848" y="6356350"/>
            <a:ext cx="370952" cy="365125"/>
          </a:xfrm>
        </p:spPr>
        <p:txBody>
          <a:bodyPr/>
          <a:lstStyle/>
          <a:p>
            <a:r>
              <a:rPr lang="en-US"/>
              <a:t>14</a:t>
            </a:r>
          </a:p>
        </p:txBody>
      </p:sp>
    </p:spTree>
    <p:extLst>
      <p:ext uri="{BB962C8B-B14F-4D97-AF65-F5344CB8AC3E}">
        <p14:creationId xmlns:p14="http://schemas.microsoft.com/office/powerpoint/2010/main" val="14402160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45C92DB-B20E-AE24-3D80-6B56B4704E96}"/>
              </a:ext>
            </a:extLst>
          </p:cNvPr>
          <p:cNvPicPr>
            <a:picLocks noChangeAspect="1"/>
          </p:cNvPicPr>
          <p:nvPr/>
        </p:nvPicPr>
        <p:blipFill>
          <a:blip r:embed="rId3">
            <a:extLst>
              <a:ext uri="{28A0092B-C50C-407E-A947-70E740481C1C}">
                <a14:useLocalDpi xmlns:a14="http://schemas.microsoft.com/office/drawing/2010/main" val="0"/>
              </a:ext>
            </a:extLst>
          </a:blip>
          <a:srcRect l="1108" r="11973" b="7287"/>
          <a:stretch>
            <a:fillRect/>
          </a:stretch>
        </p:blipFill>
        <p:spPr>
          <a:xfrm>
            <a:off x="0" y="0"/>
            <a:ext cx="12192000" cy="6858000"/>
          </a:xfrm>
          <a:prstGeom prst="rect">
            <a:avLst/>
          </a:prstGeom>
        </p:spPr>
      </p:pic>
      <p:sp>
        <p:nvSpPr>
          <p:cNvPr id="5" name="Rectangle 4">
            <a:extLst>
              <a:ext uri="{FF2B5EF4-FFF2-40B4-BE49-F238E27FC236}">
                <a16:creationId xmlns:a16="http://schemas.microsoft.com/office/drawing/2014/main" id="{FE0EA3CE-6D3B-E7BA-A9A2-596CD4E7B237}"/>
              </a:ext>
            </a:extLst>
          </p:cNvPr>
          <p:cNvSpPr>
            <a:spLocks/>
          </p:cNvSpPr>
          <p:nvPr/>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58145FC-B2EB-2389-69C0-9C05B2FEB1AF}"/>
              </a:ext>
            </a:extLst>
          </p:cNvPr>
          <p:cNvSpPr>
            <a:spLocks noGrp="1"/>
          </p:cNvSpPr>
          <p:nvPr>
            <p:ph type="ctrTitle"/>
          </p:nvPr>
        </p:nvSpPr>
        <p:spPr/>
        <p:txBody>
          <a:bodyPr/>
          <a:lstStyle/>
          <a:p>
            <a:r>
              <a:rPr lang="en-US"/>
              <a:t>Break</a:t>
            </a:r>
          </a:p>
        </p:txBody>
      </p:sp>
    </p:spTree>
    <p:extLst>
      <p:ext uri="{BB962C8B-B14F-4D97-AF65-F5344CB8AC3E}">
        <p14:creationId xmlns:p14="http://schemas.microsoft.com/office/powerpoint/2010/main" val="39120662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67F7413-00C4-0F18-4EFC-2E312470CD1A}"/>
              </a:ext>
            </a:extLst>
          </p:cNvPr>
          <p:cNvPicPr>
            <a:picLocks noChangeAspect="1"/>
          </p:cNvPicPr>
          <p:nvPr/>
        </p:nvPicPr>
        <p:blipFill>
          <a:blip r:embed="rId3">
            <a:extLst>
              <a:ext uri="{28A0092B-C50C-407E-A947-70E740481C1C}">
                <a14:useLocalDpi xmlns:a14="http://schemas.microsoft.com/office/drawing/2010/main" val="0"/>
              </a:ext>
            </a:extLst>
          </a:blip>
          <a:srcRect t="3917" r="3241" b="14483"/>
          <a:stretch>
            <a:fill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CAE71D9F-7999-11EC-4CE4-BB4932BE5556}"/>
              </a:ext>
            </a:extLst>
          </p:cNvPr>
          <p:cNvSpPr>
            <a:spLocks/>
          </p:cNvSpPr>
          <p:nvPr/>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BBBBF87-C7D1-F4A3-B095-4BEBF03F6D58}"/>
              </a:ext>
            </a:extLst>
          </p:cNvPr>
          <p:cNvSpPr>
            <a:spLocks noGrp="1"/>
          </p:cNvSpPr>
          <p:nvPr>
            <p:ph type="ctrTitle"/>
          </p:nvPr>
        </p:nvSpPr>
        <p:spPr/>
        <p:txBody>
          <a:bodyPr/>
          <a:lstStyle/>
          <a:p>
            <a:r>
              <a:rPr lang="en-US"/>
              <a:t>Application Activity</a:t>
            </a:r>
          </a:p>
        </p:txBody>
      </p:sp>
    </p:spTree>
    <p:extLst>
      <p:ext uri="{BB962C8B-B14F-4D97-AF65-F5344CB8AC3E}">
        <p14:creationId xmlns:p14="http://schemas.microsoft.com/office/powerpoint/2010/main" val="19887696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60351D-0AB9-6A76-B1BC-7610F1C062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B7002B-A725-8138-EE33-CDB4B3144039}"/>
              </a:ext>
            </a:extLst>
          </p:cNvPr>
          <p:cNvSpPr>
            <a:spLocks noGrp="1"/>
          </p:cNvSpPr>
          <p:nvPr>
            <p:ph type="title"/>
          </p:nvPr>
        </p:nvSpPr>
        <p:spPr/>
        <p:txBody>
          <a:bodyPr/>
          <a:lstStyle/>
          <a:p>
            <a:r>
              <a:rPr lang="en-US"/>
              <a:t>Activity instructions</a:t>
            </a:r>
          </a:p>
        </p:txBody>
      </p:sp>
      <p:sp>
        <p:nvSpPr>
          <p:cNvPr id="5" name="Slide Number Placeholder 4">
            <a:extLst>
              <a:ext uri="{FF2B5EF4-FFF2-40B4-BE49-F238E27FC236}">
                <a16:creationId xmlns:a16="http://schemas.microsoft.com/office/drawing/2014/main" id="{C2D74288-2A37-7FF0-38AA-8CD7D359696B}"/>
              </a:ext>
            </a:extLst>
          </p:cNvPr>
          <p:cNvSpPr>
            <a:spLocks noGrp="1"/>
          </p:cNvSpPr>
          <p:nvPr>
            <p:ph type="sldNum" sz="quarter" idx="11"/>
          </p:nvPr>
        </p:nvSpPr>
        <p:spPr/>
        <p:txBody>
          <a:bodyPr/>
          <a:lstStyle/>
          <a:p>
            <a:r>
              <a:rPr lang="en-US"/>
              <a:t>17</a:t>
            </a:r>
          </a:p>
        </p:txBody>
      </p:sp>
      <p:sp>
        <p:nvSpPr>
          <p:cNvPr id="7" name="Footer Placeholder 6">
            <a:extLst>
              <a:ext uri="{FF2B5EF4-FFF2-40B4-BE49-F238E27FC236}">
                <a16:creationId xmlns:a16="http://schemas.microsoft.com/office/drawing/2014/main" id="{36D9EF67-5A6E-0561-42E2-B4E83B4943FF}"/>
              </a:ext>
            </a:extLst>
          </p:cNvPr>
          <p:cNvSpPr>
            <a:spLocks noGrp="1"/>
          </p:cNvSpPr>
          <p:nvPr>
            <p:ph type="ftr" sz="quarter" idx="10"/>
          </p:nvPr>
        </p:nvSpPr>
        <p:spPr/>
        <p:txBody>
          <a:bodyPr/>
          <a:lstStyle/>
          <a:p>
            <a:r>
              <a:rPr lang="en-US"/>
              <a:t>Building Wealth</a:t>
            </a:r>
          </a:p>
        </p:txBody>
      </p:sp>
      <p:sp>
        <p:nvSpPr>
          <p:cNvPr id="4" name="Content Placeholder 3">
            <a:extLst>
              <a:ext uri="{FF2B5EF4-FFF2-40B4-BE49-F238E27FC236}">
                <a16:creationId xmlns:a16="http://schemas.microsoft.com/office/drawing/2014/main" id="{AA10AFA3-32AA-776E-2AB5-81029A487274}"/>
              </a:ext>
            </a:extLst>
          </p:cNvPr>
          <p:cNvSpPr>
            <a:spLocks noGrp="1"/>
          </p:cNvSpPr>
          <p:nvPr>
            <p:ph idx="1"/>
          </p:nvPr>
        </p:nvSpPr>
        <p:spPr>
          <a:xfrm>
            <a:off x="838200" y="1690688"/>
            <a:ext cx="10515600" cy="4665661"/>
          </a:xfrm>
        </p:spPr>
        <p:txBody>
          <a:bodyPr>
            <a:noAutofit/>
          </a:bodyPr>
          <a:lstStyle/>
          <a:p>
            <a:pPr marL="457200" indent="-457200">
              <a:spcBef>
                <a:spcPts val="800"/>
              </a:spcBef>
              <a:spcAft>
                <a:spcPts val="1000"/>
              </a:spcAft>
              <a:buFont typeface="+mj-lt"/>
              <a:buAutoNum type="arabicPeriod"/>
            </a:pPr>
            <a:r>
              <a:rPr lang="en-US"/>
              <a:t>Read your assigned scenario with your group</a:t>
            </a:r>
          </a:p>
          <a:p>
            <a:pPr marL="457200" indent="-457200">
              <a:spcBef>
                <a:spcPts val="800"/>
              </a:spcBef>
              <a:spcAft>
                <a:spcPts val="1000"/>
              </a:spcAft>
              <a:buFont typeface="+mj-lt"/>
              <a:buAutoNum type="arabicPeriod"/>
            </a:pPr>
            <a:r>
              <a:rPr lang="en-US"/>
              <a:t>Identify the person's wealth-building goal, time frame, and risk tolerance using the analysis questions</a:t>
            </a:r>
          </a:p>
          <a:p>
            <a:pPr marL="457200" indent="-457200">
              <a:spcBef>
                <a:spcPts val="800"/>
              </a:spcBef>
              <a:spcAft>
                <a:spcPts val="1000"/>
              </a:spcAft>
              <a:buFont typeface="+mj-lt"/>
              <a:buAutoNum type="arabicPeriod"/>
            </a:pPr>
            <a:r>
              <a:rPr lang="en-US"/>
              <a:t>Discuss which savings or investment option best fits the person's needs</a:t>
            </a:r>
          </a:p>
          <a:p>
            <a:pPr marL="457200" indent="-457200">
              <a:spcBef>
                <a:spcPts val="800"/>
              </a:spcBef>
              <a:spcAft>
                <a:spcPts val="1000"/>
              </a:spcAft>
              <a:buFont typeface="+mj-lt"/>
              <a:buAutoNum type="arabicPeriod"/>
            </a:pPr>
            <a:r>
              <a:rPr lang="en-US"/>
              <a:t>Complete the analysis questions and record your recommendation</a:t>
            </a:r>
          </a:p>
          <a:p>
            <a:pPr marL="457200" indent="-457200">
              <a:spcBef>
                <a:spcPts val="800"/>
              </a:spcBef>
              <a:spcAft>
                <a:spcPts val="1000"/>
              </a:spcAft>
              <a:buFont typeface="+mj-lt"/>
              <a:buAutoNum type="arabicPeriod"/>
            </a:pPr>
            <a:r>
              <a:rPr lang="en-US"/>
              <a:t>Be prepared to explain your recommendation and reasoning to the class</a:t>
            </a:r>
          </a:p>
        </p:txBody>
      </p:sp>
    </p:spTree>
    <p:extLst>
      <p:ext uri="{BB962C8B-B14F-4D97-AF65-F5344CB8AC3E}">
        <p14:creationId xmlns:p14="http://schemas.microsoft.com/office/powerpoint/2010/main" val="32842524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849889-B8F0-6EF3-AAB7-5F1AC0848D31}"/>
              </a:ext>
            </a:extLst>
          </p:cNvPr>
          <p:cNvSpPr>
            <a:spLocks noGrp="1"/>
          </p:cNvSpPr>
          <p:nvPr>
            <p:ph type="title"/>
          </p:nvPr>
        </p:nvSpPr>
        <p:spPr/>
        <p:txBody>
          <a:bodyPr/>
          <a:lstStyle/>
          <a:p>
            <a:r>
              <a:rPr lang="en-US"/>
              <a:t>George’s savings plan</a:t>
            </a:r>
          </a:p>
        </p:txBody>
      </p:sp>
      <p:sp>
        <p:nvSpPr>
          <p:cNvPr id="3" name="Content Placeholder 2">
            <a:extLst>
              <a:ext uri="{FF2B5EF4-FFF2-40B4-BE49-F238E27FC236}">
                <a16:creationId xmlns:a16="http://schemas.microsoft.com/office/drawing/2014/main" id="{70DD0128-5349-16A1-2E88-B96E116C5288}"/>
              </a:ext>
            </a:extLst>
          </p:cNvPr>
          <p:cNvSpPr>
            <a:spLocks noGrp="1"/>
          </p:cNvSpPr>
          <p:nvPr>
            <p:ph idx="1"/>
          </p:nvPr>
        </p:nvSpPr>
        <p:spPr>
          <a:xfrm>
            <a:off x="838200" y="1690688"/>
            <a:ext cx="9563100" cy="4665662"/>
          </a:xfrm>
        </p:spPr>
        <p:txBody>
          <a:bodyPr>
            <a:noAutofit/>
          </a:bodyPr>
          <a:lstStyle/>
          <a:p>
            <a:pPr marL="0" indent="0">
              <a:lnSpc>
                <a:spcPct val="120000"/>
              </a:lnSpc>
              <a:buNone/>
            </a:pPr>
            <a:r>
              <a:rPr lang="en-US" sz="2000"/>
              <a:t>George is 18 years old and works part-time at a grocery store, earning about $250 per month. He currently has $600 saved in a basic savings account. George plans to attend a community college after graduation and wants to buy a reliable used car to get to school and work. He estimates the car will cost about $6,000, and he wants to buy it within the next 2 years. George can save about $150 each month from his job, but he is unsure whether he should keep all his money in a savings account or try investing some of it. George has heard about stocks and ETFs from social media but is worried about losing money. His older sister suggests he consider a mix of safer options and simple investments. George is open to some risk but does not want to lose the money he’s counting on for the car. </a:t>
            </a:r>
          </a:p>
          <a:p>
            <a:pPr>
              <a:lnSpc>
                <a:spcPct val="120000"/>
              </a:lnSpc>
            </a:pPr>
            <a:endParaRPr lang="en-US"/>
          </a:p>
        </p:txBody>
      </p:sp>
      <p:sp>
        <p:nvSpPr>
          <p:cNvPr id="4" name="Footer Placeholder 3">
            <a:extLst>
              <a:ext uri="{FF2B5EF4-FFF2-40B4-BE49-F238E27FC236}">
                <a16:creationId xmlns:a16="http://schemas.microsoft.com/office/drawing/2014/main" id="{20F3F7B1-7FB0-28F1-923C-D6A19C7EA7A5}"/>
              </a:ext>
            </a:extLst>
          </p:cNvPr>
          <p:cNvSpPr>
            <a:spLocks noGrp="1"/>
          </p:cNvSpPr>
          <p:nvPr>
            <p:ph type="ftr" sz="quarter" idx="10"/>
          </p:nvPr>
        </p:nvSpPr>
        <p:spPr/>
        <p:txBody>
          <a:bodyPr/>
          <a:lstStyle/>
          <a:p>
            <a:r>
              <a:rPr lang="en-US"/>
              <a:t>Building Wealth</a:t>
            </a:r>
          </a:p>
        </p:txBody>
      </p:sp>
      <p:sp>
        <p:nvSpPr>
          <p:cNvPr id="5" name="Slide Number Placeholder 4">
            <a:extLst>
              <a:ext uri="{FF2B5EF4-FFF2-40B4-BE49-F238E27FC236}">
                <a16:creationId xmlns:a16="http://schemas.microsoft.com/office/drawing/2014/main" id="{26F26763-F2F7-67B1-DB54-3C04BE68C73D}"/>
              </a:ext>
            </a:extLst>
          </p:cNvPr>
          <p:cNvSpPr>
            <a:spLocks noGrp="1"/>
          </p:cNvSpPr>
          <p:nvPr>
            <p:ph type="sldNum" sz="quarter" idx="11"/>
          </p:nvPr>
        </p:nvSpPr>
        <p:spPr/>
        <p:txBody>
          <a:bodyPr/>
          <a:lstStyle/>
          <a:p>
            <a:r>
              <a:rPr lang="en-US"/>
              <a:t>18</a:t>
            </a:r>
          </a:p>
        </p:txBody>
      </p:sp>
    </p:spTree>
    <p:extLst>
      <p:ext uri="{BB962C8B-B14F-4D97-AF65-F5344CB8AC3E}">
        <p14:creationId xmlns:p14="http://schemas.microsoft.com/office/powerpoint/2010/main" val="37952517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E53F59-DA4E-4A72-F378-21DD9F7ABA4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C17DCC-E95A-942F-ED28-A672EB4DD729}"/>
              </a:ext>
            </a:extLst>
          </p:cNvPr>
          <p:cNvSpPr>
            <a:spLocks noGrp="1"/>
          </p:cNvSpPr>
          <p:nvPr>
            <p:ph type="title"/>
          </p:nvPr>
        </p:nvSpPr>
        <p:spPr>
          <a:xfrm>
            <a:off x="838200" y="365125"/>
            <a:ext cx="10515600" cy="1325563"/>
          </a:xfrm>
        </p:spPr>
        <p:txBody>
          <a:bodyPr/>
          <a:lstStyle/>
          <a:p>
            <a:r>
              <a:rPr lang="en-US"/>
              <a:t>Recommendations for George</a:t>
            </a:r>
          </a:p>
        </p:txBody>
      </p:sp>
      <p:sp>
        <p:nvSpPr>
          <p:cNvPr id="10" name="Content Placeholder 9">
            <a:extLst>
              <a:ext uri="{FF2B5EF4-FFF2-40B4-BE49-F238E27FC236}">
                <a16:creationId xmlns:a16="http://schemas.microsoft.com/office/drawing/2014/main" id="{B768DAD6-B0D8-AB4A-93ED-A6DC027198FE}"/>
              </a:ext>
            </a:extLst>
          </p:cNvPr>
          <p:cNvSpPr>
            <a:spLocks noGrp="1"/>
          </p:cNvSpPr>
          <p:nvPr>
            <p:ph idx="1"/>
          </p:nvPr>
        </p:nvSpPr>
        <p:spPr>
          <a:xfrm>
            <a:off x="838200" y="1690688"/>
            <a:ext cx="10515600" cy="4351338"/>
          </a:xfrm>
        </p:spPr>
        <p:txBody>
          <a:bodyPr/>
          <a:lstStyle/>
          <a:p>
            <a:r>
              <a:rPr lang="en-US" b="1"/>
              <a:t>Goal:</a:t>
            </a:r>
            <a:r>
              <a:rPr lang="en-US"/>
              <a:t> Buy a $6,000 used car within 2 years for school and work</a:t>
            </a:r>
          </a:p>
          <a:p>
            <a:r>
              <a:rPr lang="en-US" b="1"/>
              <a:t>Timeline:</a:t>
            </a:r>
            <a:r>
              <a:rPr lang="en-US"/>
              <a:t> Medium-term (2 years)</a:t>
            </a:r>
          </a:p>
          <a:p>
            <a:r>
              <a:rPr lang="en-US" b="1"/>
              <a:t>Risk Level: </a:t>
            </a:r>
            <a:r>
              <a:rPr lang="en-US"/>
              <a:t>Low to medium risk to protect money needed for the goal</a:t>
            </a:r>
          </a:p>
          <a:p>
            <a:r>
              <a:rPr lang="en-US" b="1"/>
              <a:t>Investment Approach: </a:t>
            </a:r>
          </a:p>
          <a:p>
            <a:pPr lvl="1"/>
            <a:r>
              <a:rPr lang="en-US"/>
              <a:t>High-yield savings account for most savings</a:t>
            </a:r>
          </a:p>
          <a:p>
            <a:pPr lvl="1"/>
            <a:r>
              <a:rPr lang="en-US"/>
              <a:t>12-month CD for a portion of savings</a:t>
            </a:r>
          </a:p>
          <a:p>
            <a:pPr lvl="1"/>
            <a:r>
              <a:rPr lang="en-US"/>
              <a:t>Avoid stocks and stock-heavy ETFs</a:t>
            </a:r>
          </a:p>
        </p:txBody>
      </p:sp>
      <p:sp>
        <p:nvSpPr>
          <p:cNvPr id="4" name="Footer Placeholder 3">
            <a:extLst>
              <a:ext uri="{FF2B5EF4-FFF2-40B4-BE49-F238E27FC236}">
                <a16:creationId xmlns:a16="http://schemas.microsoft.com/office/drawing/2014/main" id="{8A54F509-4E8F-3781-F02E-161882E41B4C}"/>
              </a:ext>
            </a:extLst>
          </p:cNvPr>
          <p:cNvSpPr>
            <a:spLocks noGrp="1"/>
          </p:cNvSpPr>
          <p:nvPr>
            <p:ph type="ftr" sz="quarter" idx="10"/>
          </p:nvPr>
        </p:nvSpPr>
        <p:spPr>
          <a:xfrm>
            <a:off x="6868048" y="6356350"/>
            <a:ext cx="4114800" cy="365125"/>
          </a:xfrm>
        </p:spPr>
        <p:txBody>
          <a:bodyPr/>
          <a:lstStyle/>
          <a:p>
            <a:r>
              <a:rPr lang="en-US"/>
              <a:t>Building Wealth</a:t>
            </a:r>
          </a:p>
        </p:txBody>
      </p:sp>
      <p:sp>
        <p:nvSpPr>
          <p:cNvPr id="5" name="Slide Number Placeholder 4">
            <a:extLst>
              <a:ext uri="{FF2B5EF4-FFF2-40B4-BE49-F238E27FC236}">
                <a16:creationId xmlns:a16="http://schemas.microsoft.com/office/drawing/2014/main" id="{40D61BAC-48DF-8E0B-B740-450E1DA9EB66}"/>
              </a:ext>
            </a:extLst>
          </p:cNvPr>
          <p:cNvSpPr>
            <a:spLocks noGrp="1"/>
          </p:cNvSpPr>
          <p:nvPr>
            <p:ph type="sldNum" sz="quarter" idx="11"/>
          </p:nvPr>
        </p:nvSpPr>
        <p:spPr>
          <a:xfrm>
            <a:off x="10982848" y="6356350"/>
            <a:ext cx="370952" cy="365125"/>
          </a:xfrm>
        </p:spPr>
        <p:txBody>
          <a:bodyPr/>
          <a:lstStyle/>
          <a:p>
            <a:r>
              <a:rPr lang="en-US"/>
              <a:t>19</a:t>
            </a:r>
          </a:p>
        </p:txBody>
      </p:sp>
    </p:spTree>
    <p:extLst>
      <p:ext uri="{BB962C8B-B14F-4D97-AF65-F5344CB8AC3E}">
        <p14:creationId xmlns:p14="http://schemas.microsoft.com/office/powerpoint/2010/main" val="25314650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7249DC-0805-C702-6293-F706A1F659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9DBE5C-3F64-493F-CEAF-C8C1B455561A}"/>
              </a:ext>
            </a:extLst>
          </p:cNvPr>
          <p:cNvSpPr>
            <a:spLocks noGrp="1"/>
          </p:cNvSpPr>
          <p:nvPr>
            <p:ph type="title"/>
          </p:nvPr>
        </p:nvSpPr>
        <p:spPr>
          <a:xfrm>
            <a:off x="838200" y="365125"/>
            <a:ext cx="10515600" cy="1325563"/>
          </a:xfrm>
        </p:spPr>
        <p:txBody>
          <a:bodyPr/>
          <a:lstStyle/>
          <a:p>
            <a:r>
              <a:rPr lang="en-US"/>
              <a:t>Recommendations for George (continued)</a:t>
            </a:r>
          </a:p>
        </p:txBody>
      </p:sp>
      <p:sp>
        <p:nvSpPr>
          <p:cNvPr id="9" name="Content Placeholder 8">
            <a:extLst>
              <a:ext uri="{FF2B5EF4-FFF2-40B4-BE49-F238E27FC236}">
                <a16:creationId xmlns:a16="http://schemas.microsoft.com/office/drawing/2014/main" id="{F9EB5F6A-D711-3A65-54FB-0A6F9F90850C}"/>
              </a:ext>
            </a:extLst>
          </p:cNvPr>
          <p:cNvSpPr>
            <a:spLocks noGrp="1"/>
          </p:cNvSpPr>
          <p:nvPr>
            <p:ph idx="1"/>
          </p:nvPr>
        </p:nvSpPr>
        <p:spPr>
          <a:xfrm>
            <a:off x="838200" y="1847850"/>
            <a:ext cx="10515600" cy="3511550"/>
          </a:xfrm>
        </p:spPr>
        <p:txBody>
          <a:bodyPr/>
          <a:lstStyle/>
          <a:p>
            <a:pPr marL="0" indent="0">
              <a:buNone/>
            </a:pPr>
            <a:r>
              <a:rPr lang="en-US" b="1"/>
              <a:t>Action Steps: </a:t>
            </a:r>
          </a:p>
          <a:p>
            <a:r>
              <a:rPr lang="en-US"/>
              <a:t>Open a high-yield savings account and deposit $150 each month</a:t>
            </a:r>
          </a:p>
          <a:p>
            <a:r>
              <a:rPr lang="en-US"/>
              <a:t>Consider moving $1,000-$1,500 into a 12-month CD after 6 months</a:t>
            </a:r>
          </a:p>
          <a:p>
            <a:r>
              <a:rPr lang="en-US"/>
              <a:t>Track progress monthly and research car prices before buying the car</a:t>
            </a:r>
          </a:p>
        </p:txBody>
      </p:sp>
      <p:sp>
        <p:nvSpPr>
          <p:cNvPr id="4" name="Footer Placeholder 3">
            <a:extLst>
              <a:ext uri="{FF2B5EF4-FFF2-40B4-BE49-F238E27FC236}">
                <a16:creationId xmlns:a16="http://schemas.microsoft.com/office/drawing/2014/main" id="{9F23B7BD-059F-0EA0-549B-FD6BB752C407}"/>
              </a:ext>
            </a:extLst>
          </p:cNvPr>
          <p:cNvSpPr>
            <a:spLocks noGrp="1"/>
          </p:cNvSpPr>
          <p:nvPr>
            <p:ph type="ftr" sz="quarter" idx="10"/>
          </p:nvPr>
        </p:nvSpPr>
        <p:spPr>
          <a:xfrm>
            <a:off x="6868048" y="6356350"/>
            <a:ext cx="4114800" cy="365125"/>
          </a:xfrm>
        </p:spPr>
        <p:txBody>
          <a:bodyPr/>
          <a:lstStyle/>
          <a:p>
            <a:r>
              <a:rPr lang="en-US"/>
              <a:t>Building Wealth</a:t>
            </a:r>
          </a:p>
        </p:txBody>
      </p:sp>
      <p:sp>
        <p:nvSpPr>
          <p:cNvPr id="5" name="Slide Number Placeholder 4">
            <a:extLst>
              <a:ext uri="{FF2B5EF4-FFF2-40B4-BE49-F238E27FC236}">
                <a16:creationId xmlns:a16="http://schemas.microsoft.com/office/drawing/2014/main" id="{329F4F79-BA55-660A-372E-FEA35949DD90}"/>
              </a:ext>
            </a:extLst>
          </p:cNvPr>
          <p:cNvSpPr>
            <a:spLocks noGrp="1"/>
          </p:cNvSpPr>
          <p:nvPr>
            <p:ph type="sldNum" sz="quarter" idx="11"/>
          </p:nvPr>
        </p:nvSpPr>
        <p:spPr>
          <a:xfrm>
            <a:off x="10982848" y="6356350"/>
            <a:ext cx="370952" cy="365125"/>
          </a:xfrm>
        </p:spPr>
        <p:txBody>
          <a:bodyPr/>
          <a:lstStyle/>
          <a:p>
            <a:r>
              <a:rPr lang="en-US"/>
              <a:t>20</a:t>
            </a:r>
          </a:p>
        </p:txBody>
      </p:sp>
    </p:spTree>
    <p:extLst>
      <p:ext uri="{BB962C8B-B14F-4D97-AF65-F5344CB8AC3E}">
        <p14:creationId xmlns:p14="http://schemas.microsoft.com/office/powerpoint/2010/main" val="27202542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B8B5C1C-CEAA-D543-1B13-BEFDC74E0AA1}"/>
              </a:ext>
            </a:extLst>
          </p:cNvPr>
          <p:cNvPicPr>
            <a:picLocks noChangeAspect="1"/>
          </p:cNvPicPr>
          <p:nvPr/>
        </p:nvPicPr>
        <p:blipFill>
          <a:blip r:embed="rId3">
            <a:extLst>
              <a:ext uri="{28A0092B-C50C-407E-A947-70E740481C1C}">
                <a14:useLocalDpi xmlns:a14="http://schemas.microsoft.com/office/drawing/2010/main" val="0"/>
              </a:ext>
            </a:extLst>
          </a:blip>
          <a:srcRect t="13045" r="3215" b="5301"/>
          <a:stretch>
            <a:fillRect/>
          </a:stretch>
        </p:blipFill>
        <p:spPr>
          <a:xfrm>
            <a:off x="1" y="0"/>
            <a:ext cx="12192000" cy="6858000"/>
          </a:xfrm>
          <a:prstGeom prst="rect">
            <a:avLst/>
          </a:prstGeom>
        </p:spPr>
      </p:pic>
      <p:sp>
        <p:nvSpPr>
          <p:cNvPr id="4" name="Rectangle 3">
            <a:extLst>
              <a:ext uri="{FF2B5EF4-FFF2-40B4-BE49-F238E27FC236}">
                <a16:creationId xmlns:a16="http://schemas.microsoft.com/office/drawing/2014/main" id="{94D0D557-76A2-2DAC-4273-841C303D6D53}"/>
              </a:ext>
            </a:extLst>
          </p:cNvPr>
          <p:cNvSpPr>
            <a:spLocks/>
          </p:cNvSpPr>
          <p:nvPr/>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D48EB3D-6897-FBEB-251C-FE61676B7F21}"/>
              </a:ext>
            </a:extLst>
          </p:cNvPr>
          <p:cNvSpPr>
            <a:spLocks noGrp="1"/>
          </p:cNvSpPr>
          <p:nvPr>
            <p:ph type="ctrTitle"/>
          </p:nvPr>
        </p:nvSpPr>
        <p:spPr/>
        <p:txBody>
          <a:bodyPr/>
          <a:lstStyle/>
          <a:p>
            <a:r>
              <a:rPr lang="en-US"/>
              <a:t>Debrief</a:t>
            </a:r>
          </a:p>
        </p:txBody>
      </p:sp>
    </p:spTree>
    <p:extLst>
      <p:ext uri="{BB962C8B-B14F-4D97-AF65-F5344CB8AC3E}">
        <p14:creationId xmlns:p14="http://schemas.microsoft.com/office/powerpoint/2010/main" val="41328879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16973F1-C937-4BE6-896B-8A75256C31D5}"/>
              </a:ext>
            </a:extLst>
          </p:cNvPr>
          <p:cNvPicPr>
            <a:picLocks noChangeAspect="1"/>
          </p:cNvPicPr>
          <p:nvPr/>
        </p:nvPicPr>
        <p:blipFill>
          <a:blip r:embed="rId2">
            <a:extLst>
              <a:ext uri="{28A0092B-C50C-407E-A947-70E740481C1C}">
                <a14:useLocalDpi xmlns:a14="http://schemas.microsoft.com/office/drawing/2010/main" val="0"/>
              </a:ext>
            </a:extLst>
          </a:blip>
          <a:srcRect t="3331" r="6796" b="18028"/>
          <a:stretch>
            <a:fill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DC816A1C-E811-8DB5-B7D9-20CE459EF8C4}"/>
              </a:ext>
            </a:extLst>
          </p:cNvPr>
          <p:cNvSpPr>
            <a:spLocks/>
          </p:cNvSpPr>
          <p:nvPr/>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FE6F038-DEA5-5BAD-6E01-C152CCC9005C}"/>
              </a:ext>
            </a:extLst>
          </p:cNvPr>
          <p:cNvSpPr>
            <a:spLocks noGrp="1"/>
          </p:cNvSpPr>
          <p:nvPr>
            <p:ph type="ctrTitle"/>
          </p:nvPr>
        </p:nvSpPr>
        <p:spPr/>
        <p:txBody>
          <a:bodyPr/>
          <a:lstStyle/>
          <a:p>
            <a:r>
              <a:rPr lang="en-US"/>
              <a:t>Wrap-Up</a:t>
            </a:r>
          </a:p>
        </p:txBody>
      </p:sp>
    </p:spTree>
    <p:extLst>
      <p:ext uri="{BB962C8B-B14F-4D97-AF65-F5344CB8AC3E}">
        <p14:creationId xmlns:p14="http://schemas.microsoft.com/office/powerpoint/2010/main" val="36418746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827CF1-C845-D964-8BF6-D12EC33C527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F708826-4D97-CD25-2095-A9D683DFFC10}"/>
              </a:ext>
            </a:extLst>
          </p:cNvPr>
          <p:cNvSpPr>
            <a:spLocks noGrp="1"/>
          </p:cNvSpPr>
          <p:nvPr>
            <p:ph type="title"/>
          </p:nvPr>
        </p:nvSpPr>
        <p:spPr>
          <a:xfrm>
            <a:off x="838200" y="365125"/>
            <a:ext cx="10515600" cy="1325563"/>
          </a:xfrm>
        </p:spPr>
        <p:txBody>
          <a:bodyPr anchor="ctr">
            <a:normAutofit/>
          </a:bodyPr>
          <a:lstStyle/>
          <a:p>
            <a:r>
              <a:rPr lang="en-US"/>
              <a:t>Wrap-up</a:t>
            </a:r>
            <a:endParaRPr/>
          </a:p>
        </p:txBody>
      </p:sp>
      <p:sp>
        <p:nvSpPr>
          <p:cNvPr id="5" name="Footer Placeholder 4">
            <a:extLst>
              <a:ext uri="{FF2B5EF4-FFF2-40B4-BE49-F238E27FC236}">
                <a16:creationId xmlns:a16="http://schemas.microsoft.com/office/drawing/2014/main" id="{C220C95B-33C3-DB09-D0BD-A8FC68232FDB}"/>
              </a:ext>
            </a:extLst>
          </p:cNvPr>
          <p:cNvSpPr>
            <a:spLocks noGrp="1"/>
          </p:cNvSpPr>
          <p:nvPr>
            <p:ph type="ftr" sz="quarter" idx="10"/>
          </p:nvPr>
        </p:nvSpPr>
        <p:spPr>
          <a:xfrm>
            <a:off x="6868048" y="6356350"/>
            <a:ext cx="4114800" cy="365125"/>
          </a:xfrm>
        </p:spPr>
        <p:txBody>
          <a:bodyPr anchor="ctr">
            <a:normAutofit/>
          </a:bodyPr>
          <a:lstStyle/>
          <a:p>
            <a:pPr>
              <a:spcAft>
                <a:spcPts val="600"/>
              </a:spcAft>
            </a:pPr>
            <a:r>
              <a:rPr lang="en-US"/>
              <a:t>Building Wealth</a:t>
            </a:r>
          </a:p>
        </p:txBody>
      </p:sp>
      <p:sp>
        <p:nvSpPr>
          <p:cNvPr id="6" name="Slide Number Placeholder 5">
            <a:extLst>
              <a:ext uri="{FF2B5EF4-FFF2-40B4-BE49-F238E27FC236}">
                <a16:creationId xmlns:a16="http://schemas.microsoft.com/office/drawing/2014/main" id="{D8F6D45B-260A-70FF-C446-0FBBF606C07F}"/>
              </a:ext>
            </a:extLst>
          </p:cNvPr>
          <p:cNvSpPr>
            <a:spLocks noGrp="1"/>
          </p:cNvSpPr>
          <p:nvPr>
            <p:ph type="sldNum" sz="quarter" idx="11"/>
          </p:nvPr>
        </p:nvSpPr>
        <p:spPr>
          <a:xfrm>
            <a:off x="10982848" y="6356350"/>
            <a:ext cx="370952" cy="365125"/>
          </a:xfrm>
        </p:spPr>
        <p:txBody>
          <a:bodyPr/>
          <a:lstStyle/>
          <a:p>
            <a:r>
              <a:rPr lang="en-US"/>
              <a:t>23</a:t>
            </a:r>
          </a:p>
        </p:txBody>
      </p:sp>
      <p:sp>
        <p:nvSpPr>
          <p:cNvPr id="9" name="Content Placeholder 2">
            <a:extLst>
              <a:ext uri="{FF2B5EF4-FFF2-40B4-BE49-F238E27FC236}">
                <a16:creationId xmlns:a16="http://schemas.microsoft.com/office/drawing/2014/main" id="{6FC7A06B-13BD-F23E-E1C9-CD2EB75764DD}"/>
              </a:ext>
            </a:extLst>
          </p:cNvPr>
          <p:cNvSpPr txBox="1">
            <a:spLocks/>
          </p:cNvSpPr>
          <p:nvPr/>
        </p:nvSpPr>
        <p:spPr>
          <a:xfrm>
            <a:off x="832103" y="2022764"/>
            <a:ext cx="5263897" cy="3526703"/>
          </a:xfrm>
          <a:prstGeom prst="rect">
            <a:avLst/>
          </a:prstGeom>
        </p:spPr>
        <p:txBody>
          <a:bodyPr vert="horz" lIns="91440" tIns="45720" rIns="91440" bIns="45720" rtlCol="0" anchor="t">
            <a:noAutofit/>
          </a:bodyPr>
          <a:lstStyle>
            <a:lvl1pPr marL="411480" indent="-411480" algn="l" defTabSz="914400" rtl="0" eaLnBrk="1" latinLnBrk="0" hangingPunct="1">
              <a:lnSpc>
                <a:spcPct val="100000"/>
              </a:lnSpc>
              <a:spcBef>
                <a:spcPts val="1000"/>
              </a:spcBef>
              <a:spcAft>
                <a:spcPts val="1200"/>
              </a:spcAft>
              <a:buClr>
                <a:schemeClr val="accent3"/>
              </a:buClr>
              <a:buFont typeface="+mj-lt"/>
              <a:buAutoNum type="arabicPeriod"/>
              <a:defRPr sz="2200" kern="1200">
                <a:solidFill>
                  <a:schemeClr val="tx1"/>
                </a:solidFill>
                <a:latin typeface="Poppins" panose="020B0604020202020204" pitchFamily="34" charset="0"/>
                <a:ea typeface="+mn-ea"/>
                <a:cs typeface="Poppins" panose="020B0604020202020204" pitchFamily="34" charset="0"/>
              </a:defRPr>
            </a:lvl1pPr>
            <a:lvl2pPr marL="868680" indent="-411480" algn="l" defTabSz="914400" rtl="0" eaLnBrk="1" latinLnBrk="0" hangingPunct="1">
              <a:lnSpc>
                <a:spcPct val="100000"/>
              </a:lnSpc>
              <a:spcBef>
                <a:spcPts val="500"/>
              </a:spcBef>
              <a:spcAft>
                <a:spcPts val="1200"/>
              </a:spcAft>
              <a:buClr>
                <a:schemeClr val="accent2"/>
              </a:buClr>
              <a:buFont typeface="+mj-lt"/>
              <a:buAutoNum type="alphaLcPeriod"/>
              <a:defRPr sz="2000" kern="1200">
                <a:solidFill>
                  <a:schemeClr val="tx1"/>
                </a:solidFill>
                <a:latin typeface="Poppins" panose="020B0604020202020204" pitchFamily="34" charset="0"/>
                <a:ea typeface="+mn-ea"/>
                <a:cs typeface="Poppins" panose="020B0604020202020204" pitchFamily="34" charset="0"/>
              </a:defRPr>
            </a:lvl2pPr>
            <a:lvl3pPr marL="1325880" indent="-411480" algn="l" defTabSz="914400" rtl="0" eaLnBrk="1" latinLnBrk="0" hangingPunct="1">
              <a:lnSpc>
                <a:spcPct val="100000"/>
              </a:lnSpc>
              <a:spcBef>
                <a:spcPts val="500"/>
              </a:spcBef>
              <a:spcAft>
                <a:spcPts val="1200"/>
              </a:spcAft>
              <a:buFont typeface="+mj-lt"/>
              <a:buAutoNum type="romanLcPeriod"/>
              <a:defRPr sz="2000" kern="1200">
                <a:solidFill>
                  <a:schemeClr val="tx1"/>
                </a:solidFill>
                <a:latin typeface="Poppins" panose="020B0604020202020204" pitchFamily="34" charset="0"/>
                <a:ea typeface="+mn-ea"/>
                <a:cs typeface="Poppins" panose="020B0604020202020204" pitchFamily="34" charset="0"/>
              </a:defRPr>
            </a:lvl3pPr>
            <a:lvl4pPr marL="1371600" indent="0" algn="l" defTabSz="914400" rtl="0" eaLnBrk="1" latinLnBrk="0" hangingPunct="1">
              <a:lnSpc>
                <a:spcPct val="100000"/>
              </a:lnSpc>
              <a:spcBef>
                <a:spcPts val="500"/>
              </a:spcBef>
              <a:spcAft>
                <a:spcPts val="1200"/>
              </a:spcAft>
              <a:buFont typeface="Poppins" panose="020B0604020202020204" pitchFamily="34" charset="0"/>
              <a:buNone/>
              <a:defRPr sz="1800" kern="1200">
                <a:solidFill>
                  <a:schemeClr val="tx1"/>
                </a:solidFill>
                <a:latin typeface="Poppins" panose="020B0604020202020204" pitchFamily="34" charset="0"/>
                <a:ea typeface="+mn-ea"/>
                <a:cs typeface="Poppins" panose="020B0604020202020204" pitchFamily="34" charset="0"/>
              </a:defRPr>
            </a:lvl4pPr>
            <a:lvl5pPr marL="2057400" indent="-228600" algn="l" defTabSz="914400" rtl="0" eaLnBrk="1" latinLnBrk="0" hangingPunct="1">
              <a:lnSpc>
                <a:spcPct val="100000"/>
              </a:lnSpc>
              <a:spcBef>
                <a:spcPts val="500"/>
              </a:spcBef>
              <a:spcAft>
                <a:spcPts val="1200"/>
              </a:spcAft>
              <a:buFont typeface="Poppins" panose="020B0604020202020204" pitchFamily="34" charset="0"/>
              <a:buChar char="•"/>
              <a:defRPr sz="1800" kern="1200">
                <a:solidFill>
                  <a:schemeClr val="tx1"/>
                </a:solidFill>
                <a:latin typeface="Poppins" panose="020B0604020202020204" pitchFamily="34" charset="0"/>
                <a:ea typeface="+mn-ea"/>
                <a:cs typeface="Poppins" panose="020B0604020202020204" pitchFamily="34" charset="0"/>
              </a:defRPr>
            </a:lvl5pPr>
            <a:lvl6pPr marL="25146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9pPr>
          </a:lstStyle>
          <a:p>
            <a:pPr marL="0" lvl="0" indent="0" fontAlgn="t">
              <a:lnSpc>
                <a:spcPct val="110000"/>
              </a:lnSpc>
              <a:buNone/>
            </a:pPr>
            <a:r>
              <a:rPr lang="en-US" sz="2400"/>
              <a:t>One saving or investing option I learned about today is _______. </a:t>
            </a:r>
          </a:p>
          <a:p>
            <a:pPr marL="0" lvl="0" indent="0" fontAlgn="t">
              <a:lnSpc>
                <a:spcPct val="110000"/>
              </a:lnSpc>
              <a:buNone/>
            </a:pPr>
            <a:r>
              <a:rPr lang="en-US" sz="2400"/>
              <a:t>One financial goal I have for the future is _______. </a:t>
            </a:r>
          </a:p>
          <a:p>
            <a:pPr marL="0" lvl="0" indent="0" fontAlgn="t">
              <a:lnSpc>
                <a:spcPct val="110000"/>
              </a:lnSpc>
              <a:buNone/>
            </a:pPr>
            <a:r>
              <a:rPr lang="en-US" sz="2400"/>
              <a:t>When choosing an investment, it is important to think about risk and reward because _______.</a:t>
            </a:r>
          </a:p>
        </p:txBody>
      </p:sp>
    </p:spTree>
    <p:extLst>
      <p:ext uri="{BB962C8B-B14F-4D97-AF65-F5344CB8AC3E}">
        <p14:creationId xmlns:p14="http://schemas.microsoft.com/office/powerpoint/2010/main" val="28100059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8103F02-A6DD-25F4-B513-F5AB77E5515D}"/>
              </a:ext>
            </a:extLst>
          </p:cNvPr>
          <p:cNvPicPr>
            <a:picLocks noChangeAspect="1"/>
          </p:cNvPicPr>
          <p:nvPr/>
        </p:nvPicPr>
        <p:blipFill>
          <a:blip r:embed="rId3">
            <a:extLst>
              <a:ext uri="{28A0092B-C50C-407E-A947-70E740481C1C}">
                <a14:useLocalDpi xmlns:a14="http://schemas.microsoft.com/office/drawing/2010/main" val="0"/>
              </a:ext>
            </a:extLst>
          </a:blip>
          <a:srcRect l="9555" t="2962" r="2270" b="2962"/>
          <a:stretch>
            <a:fillRect/>
          </a:stretch>
        </p:blipFill>
        <p:spPr>
          <a:xfrm>
            <a:off x="1" y="0"/>
            <a:ext cx="12188952" cy="6858000"/>
          </a:xfrm>
          <a:prstGeom prst="rect">
            <a:avLst/>
          </a:prstGeom>
        </p:spPr>
      </p:pic>
      <p:sp>
        <p:nvSpPr>
          <p:cNvPr id="2" name="Title 1">
            <a:extLst>
              <a:ext uri="{FF2B5EF4-FFF2-40B4-BE49-F238E27FC236}">
                <a16:creationId xmlns:a16="http://schemas.microsoft.com/office/drawing/2014/main" id="{125B1D33-CCC6-73CF-E970-C9FE7C5A43A6}"/>
              </a:ext>
            </a:extLst>
          </p:cNvPr>
          <p:cNvSpPr>
            <a:spLocks noGrp="1"/>
          </p:cNvSpPr>
          <p:nvPr>
            <p:ph type="ctrTitle"/>
          </p:nvPr>
        </p:nvSpPr>
        <p:spPr/>
        <p:txBody>
          <a:bodyPr/>
          <a:lstStyle/>
          <a:p>
            <a:r>
              <a:rPr lang="en-US" dirty="0"/>
              <a:t>Thank you!</a:t>
            </a:r>
          </a:p>
        </p:txBody>
      </p:sp>
    </p:spTree>
    <p:extLst>
      <p:ext uri="{BB962C8B-B14F-4D97-AF65-F5344CB8AC3E}">
        <p14:creationId xmlns:p14="http://schemas.microsoft.com/office/powerpoint/2010/main" val="398744260"/>
      </p:ext>
    </p:extLst>
  </p:cSld>
  <p:clrMapOvr>
    <a:masterClrMapping/>
  </p:clrMapOvr>
</p:sld>
</file>

<file path=ppt/theme/theme1.xml><?xml version="1.0" encoding="utf-8"?>
<a:theme xmlns:a="http://schemas.openxmlformats.org/drawingml/2006/main" name="Office Theme">
  <a:themeElements>
    <a:clrScheme name="OnPoint">
      <a:dk1>
        <a:sysClr val="windowText" lastClr="000000"/>
      </a:dk1>
      <a:lt1>
        <a:sysClr val="window" lastClr="FFFFFF"/>
      </a:lt1>
      <a:dk2>
        <a:srgbClr val="0D5257"/>
      </a:dk2>
      <a:lt2>
        <a:srgbClr val="F1F1DE"/>
      </a:lt2>
      <a:accent1>
        <a:srgbClr val="0D5257"/>
      </a:accent1>
      <a:accent2>
        <a:srgbClr val="236C70"/>
      </a:accent2>
      <a:accent3>
        <a:srgbClr val="297F83"/>
      </a:accent3>
      <a:accent4>
        <a:srgbClr val="409A9E"/>
      </a:accent4>
      <a:accent5>
        <a:srgbClr val="B5DADB"/>
      </a:accent5>
      <a:accent6>
        <a:srgbClr val="83B3B5"/>
      </a:accent6>
      <a:hlink>
        <a:srgbClr val="0D5257"/>
      </a:hlink>
      <a:folHlink>
        <a:srgbClr val="236C70"/>
      </a:folHlink>
    </a:clrScheme>
    <a:fontScheme name="Office">
      <a:majorFont>
        <a:latin typeface="Quicksand"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Poppins"/>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Quicksand" panose="02110004020202020204"/>
        <a:ea typeface=""/>
        <a:cs typeface=""/>
        <a:font script="Jpan" typeface="游ゴシック"/>
        <a:font script="Hang" typeface="맑은 고딕"/>
        <a:font script="Hans" typeface="等线"/>
        <a:font script="Hant" typeface="新細明體"/>
        <a:font script="Arab" typeface="Poppins"/>
        <a:font script="Hebr" typeface="Poppins"/>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Poppins"/>
        <a:font script="Uigh" typeface="Microsoft Uighur"/>
        <a:font script="Geor" typeface="Sylfaen"/>
        <a:font script="Armn" typeface="Poppins"/>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c8f959b4-6747-413b-be81-376d33b26b29">
      <Terms xmlns="http://schemas.microsoft.com/office/infopath/2007/PartnerControls"/>
    </lcf76f155ced4ddcb4097134ff3c332f>
    <TaxCatchAll xmlns="28d96758-b867-4e77-82e3-4f64cda9eb70"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28F9F798230D4286C0E237F0FB257F" ma:contentTypeVersion="11" ma:contentTypeDescription="Create a new document." ma:contentTypeScope="" ma:versionID="51337bc21cc6e8bfb1a4cb7fe3d618f4">
  <xsd:schema xmlns:xsd="http://www.w3.org/2001/XMLSchema" xmlns:xs="http://www.w3.org/2001/XMLSchema" xmlns:p="http://schemas.microsoft.com/office/2006/metadata/properties" xmlns:ns2="c8f959b4-6747-413b-be81-376d33b26b29" xmlns:ns3="28d96758-b867-4e77-82e3-4f64cda9eb70" targetNamespace="http://schemas.microsoft.com/office/2006/metadata/properties" ma:root="true" ma:fieldsID="6826a9b73201e75d51fd0269e21817b5" ns2:_="" ns3:_="">
    <xsd:import namespace="c8f959b4-6747-413b-be81-376d33b26b29"/>
    <xsd:import namespace="28d96758-b867-4e77-82e3-4f64cda9eb7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8f959b4-6747-413b-be81-376d33b26b2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eb06aa88-5ac0-4838-8ce1-dd283b5d6482"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8d96758-b867-4e77-82e3-4f64cda9eb70"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740db92f-b626-4630-8380-77c8fa79799e}" ma:internalName="TaxCatchAll" ma:showField="CatchAllData" ma:web="28d96758-b867-4e77-82e3-4f64cda9eb7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192B7A7-D270-4635-A56B-3072AC7B0F2D}">
  <ds:schemaRefs>
    <ds:schemaRef ds:uri="http://purl.org/dc/elements/1.1/"/>
    <ds:schemaRef ds:uri="http://purl.org/dc/dcmitype/"/>
    <ds:schemaRef ds:uri="http://schemas.microsoft.com/office/2006/documentManagement/types"/>
    <ds:schemaRef ds:uri="c8f959b4-6747-413b-be81-376d33b26b29"/>
    <ds:schemaRef ds:uri="http://schemas.microsoft.com/office/infopath/2007/PartnerControls"/>
    <ds:schemaRef ds:uri="28d96758-b867-4e77-82e3-4f64cda9eb70"/>
    <ds:schemaRef ds:uri="http://purl.org/dc/terms/"/>
    <ds:schemaRef ds:uri="http://schemas.openxmlformats.org/package/2006/metadata/core-properties"/>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5E23DB81-AF50-45F6-ACCA-141AD6F0E123}">
  <ds:schemaRefs>
    <ds:schemaRef ds:uri="http://schemas.microsoft.com/sharepoint/v3/contenttype/forms"/>
  </ds:schemaRefs>
</ds:datastoreItem>
</file>

<file path=customXml/itemProps3.xml><?xml version="1.0" encoding="utf-8"?>
<ds:datastoreItem xmlns:ds="http://schemas.openxmlformats.org/officeDocument/2006/customXml" ds:itemID="{97EDB872-C253-442D-AB82-581793285F9E}">
  <ds:schemaRefs>
    <ds:schemaRef ds:uri="28d96758-b867-4e77-82e3-4f64cda9eb70"/>
    <ds:schemaRef ds:uri="c8f959b4-6747-413b-be81-376d33b26b2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231</TotalTime>
  <Words>2335</Words>
  <Application>Microsoft Office PowerPoint</Application>
  <PresentationFormat>Widescreen</PresentationFormat>
  <Paragraphs>223</Paragraphs>
  <Slides>24</Slides>
  <Notes>19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24</vt:i4>
      </vt:variant>
    </vt:vector>
  </HeadingPairs>
  <TitlesOfParts>
    <vt:vector size="28" baseType="lpstr">
      <vt:lpstr>Aptos</vt:lpstr>
      <vt:lpstr>Poppins</vt:lpstr>
      <vt:lpstr>Quicksand</vt:lpstr>
      <vt:lpstr>Office Theme</vt:lpstr>
      <vt:lpstr> OnPoint Financial Literacy Education</vt:lpstr>
      <vt:lpstr>PowerPoint Presentation</vt:lpstr>
      <vt:lpstr>Financial wealth</vt:lpstr>
      <vt:lpstr>Learning targets</vt:lpstr>
      <vt:lpstr>Presentation</vt:lpstr>
      <vt:lpstr>Savings vs. wealth</vt:lpstr>
      <vt:lpstr>Why build financial wealth?</vt:lpstr>
      <vt:lpstr>Savings goals</vt:lpstr>
      <vt:lpstr>How to build financial wealth</vt:lpstr>
      <vt:lpstr>What is an asset?</vt:lpstr>
      <vt:lpstr>Asset choice considerations</vt:lpstr>
      <vt:lpstr>How to choose assets</vt:lpstr>
      <vt:lpstr>Where to get assets</vt:lpstr>
      <vt:lpstr>Financial wealth-building tips</vt:lpstr>
      <vt:lpstr>Break</vt:lpstr>
      <vt:lpstr>Application Activity</vt:lpstr>
      <vt:lpstr>Activity instructions</vt:lpstr>
      <vt:lpstr>George’s savings plan</vt:lpstr>
      <vt:lpstr>Recommendations for George</vt:lpstr>
      <vt:lpstr>Recommendations for George (continued)</vt:lpstr>
      <vt:lpstr>Debrief</vt:lpstr>
      <vt:lpstr>Wrap-Up</vt:lpstr>
      <vt:lpstr>Wrap-up</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Financial Literacy Education Lesson 11 presentation: Building Wealth</dc:title>
  <dc:subject>financial literacy education for high school students about building wealth</dc:subject>
  <dc:creator>Education Northwest;OnPoint Community Credit Union</dc:creator>
  <cp:keywords>financial literacy education; building wealth; investment</cp:keywords>
  <cp:lastModifiedBy>Megan Meckey</cp:lastModifiedBy>
  <cp:revision>5</cp:revision>
  <dcterms:created xsi:type="dcterms:W3CDTF">2024-12-20T17:38:16Z</dcterms:created>
  <dcterms:modified xsi:type="dcterms:W3CDTF">2026-10-22T00:18:24Z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0x0101007928F9F798230D4286C0E237F0FB257F</vt:lpwstr>
  </property>
  <property fmtid="{D5CDD505-2E9C-101B-9397-08002B2CF9AE}" pid="3" name="MediaServiceImageTags">
    <vt:lpwstr/>
  </property>
</Properties>
</file>